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5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0" r:id="rId27"/>
    <p:sldId id="278" r:id="rId28"/>
    <p:sldId id="270" r:id="rId29"/>
    <p:sldId id="315" r:id="rId30"/>
    <p:sldId id="311" r:id="rId31"/>
    <p:sldId id="331" r:id="rId32"/>
    <p:sldId id="283" r:id="rId33"/>
    <p:sldId id="273" r:id="rId34"/>
    <p:sldId id="268" r:id="rId35"/>
    <p:sldId id="322" r:id="rId36"/>
    <p:sldId id="332" r:id="rId37"/>
    <p:sldId id="272" r:id="rId38"/>
    <p:sldId id="289" r:id="rId39"/>
    <p:sldId id="329" r:id="rId40"/>
  </p:sldIdLst>
  <p:sldSz cx="18288000" cy="10287000"/>
  <p:notesSz cx="9296400" cy="7010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3F1"/>
    <a:srgbClr val="3399FF"/>
    <a:srgbClr val="558ED5"/>
    <a:srgbClr val="4F81BD"/>
    <a:srgbClr val="087186"/>
    <a:srgbClr val="0066CC"/>
    <a:srgbClr val="0033CC"/>
    <a:srgbClr val="89CFFF"/>
    <a:srgbClr val="021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51E39-42C3-40E4-AF4D-4979ECE38E79}" v="6" dt="2022-07-15T06:08:57.040"/>
    <p1510:client id="{42F3834D-2968-F410-C244-CDB7125773FC}" v="29" dt="2022-07-13T22:00:15.897"/>
    <p1510:client id="{54C8408A-4B48-4413-A0C1-175CFEDFE8B4}" v="50" dt="2022-07-13T21:56:27.602"/>
    <p1510:client id="{85AF5CFC-6065-4519-A4AE-06C9F1639F49}" v="13" dt="2022-07-14T22:58:56.863"/>
    <p1510:client id="{A32F0AF2-6281-04B8-B20E-85713CD56C38}" v="46" dt="2022-07-14T13:14:43.253"/>
    <p1510:client id="{CE4F6553-3837-45AD-AD38-A3BFA63E784D}" v="31" dt="2022-07-14T20:41:01.96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 Platero" userId="S::rplatero@hcde-texas.org::dd44eab4-e5da-48f2-a97b-39355c71ddba" providerId="AD" clId="Web-{54C8408A-4B48-4413-A0C1-175CFEDFE8B4}"/>
    <pc:docChg chg="modSld">
      <pc:chgData name="Rubi Platero" userId="S::rplatero@hcde-texas.org::dd44eab4-e5da-48f2-a97b-39355c71ddba" providerId="AD" clId="Web-{54C8408A-4B48-4413-A0C1-175CFEDFE8B4}" dt="2022-07-13T21:56:27.602" v="31" actId="20577"/>
      <pc:docMkLst>
        <pc:docMk/>
      </pc:docMkLst>
      <pc:sldChg chg="modSp">
        <pc:chgData name="Rubi Platero" userId="S::rplatero@hcde-texas.org::dd44eab4-e5da-48f2-a97b-39355c71ddba" providerId="AD" clId="Web-{54C8408A-4B48-4413-A0C1-175CFEDFE8B4}" dt="2022-07-13T21:55:16.115" v="27" actId="20577"/>
        <pc:sldMkLst>
          <pc:docMk/>
          <pc:sldMk cId="0" sldId="256"/>
        </pc:sldMkLst>
        <pc:spChg chg="mod">
          <ac:chgData name="Rubi Platero" userId="S::rplatero@hcde-texas.org::dd44eab4-e5da-48f2-a97b-39355c71ddba" providerId="AD" clId="Web-{54C8408A-4B48-4413-A0C1-175CFEDFE8B4}" dt="2022-07-13T21:55:16.115" v="27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26.754" v="0" actId="20577"/>
        <pc:sldMkLst>
          <pc:docMk/>
          <pc:sldMk cId="0" sldId="257"/>
        </pc:sldMkLst>
        <pc:spChg chg="mod">
          <ac:chgData name="Rubi Platero" userId="S::rplatero@hcde-texas.org::dd44eab4-e5da-48f2-a97b-39355c71ddba" providerId="AD" clId="Web-{54C8408A-4B48-4413-A0C1-175CFEDFE8B4}" dt="2022-07-13T21:54:26.754" v="0" actId="20577"/>
          <ac:spMkLst>
            <pc:docMk/>
            <pc:sldMk cId="0" sldId="257"/>
            <ac:spMk id="9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27.911" v="1" actId="20577"/>
        <pc:sldMkLst>
          <pc:docMk/>
          <pc:sldMk cId="0" sldId="259"/>
        </pc:sldMkLst>
        <pc:spChg chg="mod">
          <ac:chgData name="Rubi Platero" userId="S::rplatero@hcde-texas.org::dd44eab4-e5da-48f2-a97b-39355c71ddba" providerId="AD" clId="Web-{54C8408A-4B48-4413-A0C1-175CFEDFE8B4}" dt="2022-07-13T21:54:27.911" v="1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6:27.602" v="31" actId="20577"/>
        <pc:sldMkLst>
          <pc:docMk/>
          <pc:sldMk cId="0" sldId="260"/>
        </pc:sldMkLst>
        <pc:spChg chg="mod">
          <ac:chgData name="Rubi Platero" userId="S::rplatero@hcde-texas.org::dd44eab4-e5da-48f2-a97b-39355c71ddba" providerId="AD" clId="Web-{54C8408A-4B48-4413-A0C1-175CFEDFE8B4}" dt="2022-07-13T21:54:30.051" v="2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Rubi Platero" userId="S::rplatero@hcde-texas.org::dd44eab4-e5da-48f2-a97b-39355c71ddba" providerId="AD" clId="Web-{54C8408A-4B48-4413-A0C1-175CFEDFE8B4}" dt="2022-07-13T21:56:27.602" v="31" actId="20577"/>
          <ac:spMkLst>
            <pc:docMk/>
            <pc:sldMk cId="0" sldId="260"/>
            <ac:spMk id="4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0.848" v="3" actId="20577"/>
        <pc:sldMkLst>
          <pc:docMk/>
          <pc:sldMk cId="0" sldId="261"/>
        </pc:sldMkLst>
        <pc:spChg chg="mod">
          <ac:chgData name="Rubi Platero" userId="S::rplatero@hcde-texas.org::dd44eab4-e5da-48f2-a97b-39355c71ddba" providerId="AD" clId="Web-{54C8408A-4B48-4413-A0C1-175CFEDFE8B4}" dt="2022-07-13T21:54:30.848" v="3" actId="20577"/>
          <ac:spMkLst>
            <pc:docMk/>
            <pc:sldMk cId="0" sldId="261"/>
            <ac:spMk id="8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1.208" v="4" actId="20577"/>
        <pc:sldMkLst>
          <pc:docMk/>
          <pc:sldMk cId="0" sldId="263"/>
        </pc:sldMkLst>
        <pc:spChg chg="mod">
          <ac:chgData name="Rubi Platero" userId="S::rplatero@hcde-texas.org::dd44eab4-e5da-48f2-a97b-39355c71ddba" providerId="AD" clId="Web-{54C8408A-4B48-4413-A0C1-175CFEDFE8B4}" dt="2022-07-13T21:54:31.208" v="4" actId="20577"/>
          <ac:spMkLst>
            <pc:docMk/>
            <pc:sldMk cId="0" sldId="263"/>
            <ac:spMk id="4" creationId="{28740703-8087-43AF-B2A8-ACFDCB7758ED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5.270" v="11" actId="20577"/>
        <pc:sldMkLst>
          <pc:docMk/>
          <pc:sldMk cId="0" sldId="266"/>
        </pc:sldMkLst>
        <pc:spChg chg="mod">
          <ac:chgData name="Rubi Platero" userId="S::rplatero@hcde-texas.org::dd44eab4-e5da-48f2-a97b-39355c71ddba" providerId="AD" clId="Web-{54C8408A-4B48-4413-A0C1-175CFEDFE8B4}" dt="2022-07-13T21:54:35.270" v="11" actId="20577"/>
          <ac:spMkLst>
            <pc:docMk/>
            <pc:sldMk cId="0" sldId="266"/>
            <ac:spMk id="6" creationId="{534D990B-4408-47DB-B75B-35C128504CF9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42.239" v="21" actId="20577"/>
        <pc:sldMkLst>
          <pc:docMk/>
          <pc:sldMk cId="0" sldId="268"/>
        </pc:sldMkLst>
        <pc:spChg chg="mod">
          <ac:chgData name="Rubi Platero" userId="S::rplatero@hcde-texas.org::dd44eab4-e5da-48f2-a97b-39355c71ddba" providerId="AD" clId="Web-{54C8408A-4B48-4413-A0C1-175CFEDFE8B4}" dt="2022-07-13T21:54:42.239" v="21" actId="20577"/>
          <ac:spMkLst>
            <pc:docMk/>
            <pc:sldMk cId="0" sldId="268"/>
            <ac:spMk id="9" creationId="{D3A7148F-382B-4A9D-B1E1-DD43360040EC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40.255" v="19" actId="20577"/>
        <pc:sldMkLst>
          <pc:docMk/>
          <pc:sldMk cId="0" sldId="278"/>
        </pc:sldMkLst>
        <pc:spChg chg="mod">
          <ac:chgData name="Rubi Platero" userId="S::rplatero@hcde-texas.org::dd44eab4-e5da-48f2-a97b-39355c71ddba" providerId="AD" clId="Web-{54C8408A-4B48-4413-A0C1-175CFEDFE8B4}" dt="2022-07-13T21:54:40.255" v="19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41.130" v="20" actId="20577"/>
        <pc:sldMkLst>
          <pc:docMk/>
          <pc:sldMk cId="3170472316" sldId="283"/>
        </pc:sldMkLst>
        <pc:spChg chg="mod">
          <ac:chgData name="Rubi Platero" userId="S::rplatero@hcde-texas.org::dd44eab4-e5da-48f2-a97b-39355c71ddba" providerId="AD" clId="Web-{54C8408A-4B48-4413-A0C1-175CFEDFE8B4}" dt="2022-07-13T21:54:41.130" v="20" actId="20577"/>
          <ac:spMkLst>
            <pc:docMk/>
            <pc:sldMk cId="3170472316" sldId="283"/>
            <ac:spMk id="3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1.833" v="5" actId="20577"/>
        <pc:sldMkLst>
          <pc:docMk/>
          <pc:sldMk cId="3063833069" sldId="285"/>
        </pc:sldMkLst>
        <pc:spChg chg="mod">
          <ac:chgData name="Rubi Platero" userId="S::rplatero@hcde-texas.org::dd44eab4-e5da-48f2-a97b-39355c71ddba" providerId="AD" clId="Web-{54C8408A-4B48-4413-A0C1-175CFEDFE8B4}" dt="2022-07-13T21:54:31.833" v="5" actId="20577"/>
          <ac:spMkLst>
            <pc:docMk/>
            <pc:sldMk cId="3063833069" sldId="285"/>
            <ac:spMk id="4" creationId="{28740703-8087-43AF-B2A8-ACFDCB7758ED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3.005" v="7" actId="20577"/>
        <pc:sldMkLst>
          <pc:docMk/>
          <pc:sldMk cId="2944392172" sldId="286"/>
        </pc:sldMkLst>
        <pc:spChg chg="mod">
          <ac:chgData name="Rubi Platero" userId="S::rplatero@hcde-texas.org::dd44eab4-e5da-48f2-a97b-39355c71ddba" providerId="AD" clId="Web-{54C8408A-4B48-4413-A0C1-175CFEDFE8B4}" dt="2022-07-13T21:54:33.005" v="7" actId="20577"/>
          <ac:spMkLst>
            <pc:docMk/>
            <pc:sldMk cId="2944392172" sldId="286"/>
            <ac:spMk id="4" creationId="{28740703-8087-43AF-B2A8-ACFDCB7758ED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2.676" v="6" actId="20577"/>
        <pc:sldMkLst>
          <pc:docMk/>
          <pc:sldMk cId="51383697" sldId="288"/>
        </pc:sldMkLst>
        <pc:spChg chg="mod">
          <ac:chgData name="Rubi Platero" userId="S::rplatero@hcde-texas.org::dd44eab4-e5da-48f2-a97b-39355c71ddba" providerId="AD" clId="Web-{54C8408A-4B48-4413-A0C1-175CFEDFE8B4}" dt="2022-07-13T21:54:32.676" v="6" actId="20577"/>
          <ac:spMkLst>
            <pc:docMk/>
            <pc:sldMk cId="51383697" sldId="288"/>
            <ac:spMk id="4" creationId="{28740703-8087-43AF-B2A8-ACFDCB7758ED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3.364" v="8" actId="20577"/>
        <pc:sldMkLst>
          <pc:docMk/>
          <pc:sldMk cId="2396881180" sldId="290"/>
        </pc:sldMkLst>
        <pc:spChg chg="mod">
          <ac:chgData name="Rubi Platero" userId="S::rplatero@hcde-texas.org::dd44eab4-e5da-48f2-a97b-39355c71ddba" providerId="AD" clId="Web-{54C8408A-4B48-4413-A0C1-175CFEDFE8B4}" dt="2022-07-13T21:54:33.364" v="8" actId="20577"/>
          <ac:spMkLst>
            <pc:docMk/>
            <pc:sldMk cId="2396881180" sldId="290"/>
            <ac:spMk id="4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4.333" v="10" actId="20577"/>
        <pc:sldMkLst>
          <pc:docMk/>
          <pc:sldMk cId="2709132332" sldId="291"/>
        </pc:sldMkLst>
        <pc:spChg chg="mod">
          <ac:chgData name="Rubi Platero" userId="S::rplatero@hcde-texas.org::dd44eab4-e5da-48f2-a97b-39355c71ddba" providerId="AD" clId="Web-{54C8408A-4B48-4413-A0C1-175CFEDFE8B4}" dt="2022-07-13T21:54:34.333" v="10" actId="20577"/>
          <ac:spMkLst>
            <pc:docMk/>
            <pc:sldMk cId="2709132332" sldId="291"/>
            <ac:spMk id="6" creationId="{A7EA4FB8-37A9-4E5B-8B78-6CA08AC09132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3.864" v="9" actId="20577"/>
        <pc:sldMkLst>
          <pc:docMk/>
          <pc:sldMk cId="2292318377" sldId="292"/>
        </pc:sldMkLst>
        <pc:spChg chg="mod">
          <ac:chgData name="Rubi Platero" userId="S::rplatero@hcde-texas.org::dd44eab4-e5da-48f2-a97b-39355c71ddba" providerId="AD" clId="Web-{54C8408A-4B48-4413-A0C1-175CFEDFE8B4}" dt="2022-07-13T21:54:33.864" v="9" actId="20577"/>
          <ac:spMkLst>
            <pc:docMk/>
            <pc:sldMk cId="2292318377" sldId="292"/>
            <ac:spMk id="4" creationId="{00000000-0000-0000-0000-000000000000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8.614" v="17" actId="20577"/>
        <pc:sldMkLst>
          <pc:docMk/>
          <pc:sldMk cId="2127143027" sldId="293"/>
        </pc:sldMkLst>
        <pc:spChg chg="mod">
          <ac:chgData name="Rubi Platero" userId="S::rplatero@hcde-texas.org::dd44eab4-e5da-48f2-a97b-39355c71ddba" providerId="AD" clId="Web-{54C8408A-4B48-4413-A0C1-175CFEDFE8B4}" dt="2022-07-13T21:54:38.614" v="17" actId="20577"/>
          <ac:spMkLst>
            <pc:docMk/>
            <pc:sldMk cId="2127143027" sldId="293"/>
            <ac:spMk id="8" creationId="{30EA58EA-6700-4451-BB1F-A1CD90EA60E1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5.739" v="12" actId="20577"/>
        <pc:sldMkLst>
          <pc:docMk/>
          <pc:sldMk cId="3612539687" sldId="297"/>
        </pc:sldMkLst>
        <pc:spChg chg="mod">
          <ac:chgData name="Rubi Platero" userId="S::rplatero@hcde-texas.org::dd44eab4-e5da-48f2-a97b-39355c71ddba" providerId="AD" clId="Web-{54C8408A-4B48-4413-A0C1-175CFEDFE8B4}" dt="2022-07-13T21:54:35.739" v="12" actId="20577"/>
          <ac:spMkLst>
            <pc:docMk/>
            <pc:sldMk cId="3612539687" sldId="297"/>
            <ac:spMk id="4" creationId="{D90CB226-6668-443D-8F8F-3109BF8D9477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5:28.225" v="28" actId="20577"/>
        <pc:sldMkLst>
          <pc:docMk/>
          <pc:sldMk cId="448106667" sldId="299"/>
        </pc:sldMkLst>
        <pc:spChg chg="mod">
          <ac:chgData name="Rubi Platero" userId="S::rplatero@hcde-texas.org::dd44eab4-e5da-48f2-a97b-39355c71ddba" providerId="AD" clId="Web-{54C8408A-4B48-4413-A0C1-175CFEDFE8B4}" dt="2022-07-13T21:55:28.225" v="28" actId="20577"/>
          <ac:spMkLst>
            <pc:docMk/>
            <pc:sldMk cId="448106667" sldId="299"/>
            <ac:spMk id="7" creationId="{85BBAE36-A10C-4C42-A49A-2EEAFAE10817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5:29.022" v="29" actId="20577"/>
        <pc:sldMkLst>
          <pc:docMk/>
          <pc:sldMk cId="2772959450" sldId="300"/>
        </pc:sldMkLst>
        <pc:spChg chg="mod">
          <ac:chgData name="Rubi Platero" userId="S::rplatero@hcde-texas.org::dd44eab4-e5da-48f2-a97b-39355c71ddba" providerId="AD" clId="Web-{54C8408A-4B48-4413-A0C1-175CFEDFE8B4}" dt="2022-07-13T21:55:29.022" v="29" actId="20577"/>
          <ac:spMkLst>
            <pc:docMk/>
            <pc:sldMk cId="2772959450" sldId="300"/>
            <ac:spMk id="7" creationId="{C17F916C-6AC8-41F8-8F46-A69A359EE6A4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5:31.257" v="30" actId="20577"/>
        <pc:sldMkLst>
          <pc:docMk/>
          <pc:sldMk cId="737396426" sldId="301"/>
        </pc:sldMkLst>
        <pc:spChg chg="mod">
          <ac:chgData name="Rubi Platero" userId="S::rplatero@hcde-texas.org::dd44eab4-e5da-48f2-a97b-39355c71ddba" providerId="AD" clId="Web-{54C8408A-4B48-4413-A0C1-175CFEDFE8B4}" dt="2022-07-13T21:55:31.257" v="30" actId="20577"/>
          <ac:spMkLst>
            <pc:docMk/>
            <pc:sldMk cId="737396426" sldId="301"/>
            <ac:spMk id="7" creationId="{D77C41C8-A354-483D-A1D6-756CB86194DA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9.224" v="18" actId="20577"/>
        <pc:sldMkLst>
          <pc:docMk/>
          <pc:sldMk cId="542962669" sldId="305"/>
        </pc:sldMkLst>
        <pc:spChg chg="mod">
          <ac:chgData name="Rubi Platero" userId="S::rplatero@hcde-texas.org::dd44eab4-e5da-48f2-a97b-39355c71ddba" providerId="AD" clId="Web-{54C8408A-4B48-4413-A0C1-175CFEDFE8B4}" dt="2022-07-13T21:54:39.224" v="18" actId="20577"/>
          <ac:spMkLst>
            <pc:docMk/>
            <pc:sldMk cId="542962669" sldId="305"/>
            <ac:spMk id="3" creationId="{15C8F8CC-FB9E-4897-8423-2311EFC1084E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44.505" v="22" actId="20577"/>
        <pc:sldMkLst>
          <pc:docMk/>
          <pc:sldMk cId="3344161022" sldId="322"/>
        </pc:sldMkLst>
        <pc:spChg chg="mod">
          <ac:chgData name="Rubi Platero" userId="S::rplatero@hcde-texas.org::dd44eab4-e5da-48f2-a97b-39355c71ddba" providerId="AD" clId="Web-{54C8408A-4B48-4413-A0C1-175CFEDFE8B4}" dt="2022-07-13T21:54:44.505" v="22" actId="20577"/>
          <ac:spMkLst>
            <pc:docMk/>
            <pc:sldMk cId="3344161022" sldId="322"/>
            <ac:spMk id="25" creationId="{286780D9-CE70-4358-8862-C809CB850FDA}"/>
          </ac:spMkLst>
        </pc:spChg>
      </pc:sldChg>
      <pc:sldChg chg="modSp">
        <pc:chgData name="Rubi Platero" userId="S::rplatero@hcde-texas.org::dd44eab4-e5da-48f2-a97b-39355c71ddba" providerId="AD" clId="Web-{54C8408A-4B48-4413-A0C1-175CFEDFE8B4}" dt="2022-07-13T21:54:36.223" v="13" actId="20577"/>
        <pc:sldMkLst>
          <pc:docMk/>
          <pc:sldMk cId="948325195" sldId="323"/>
        </pc:sldMkLst>
        <pc:spChg chg="mod">
          <ac:chgData name="Rubi Platero" userId="S::rplatero@hcde-texas.org::dd44eab4-e5da-48f2-a97b-39355c71ddba" providerId="AD" clId="Web-{54C8408A-4B48-4413-A0C1-175CFEDFE8B4}" dt="2022-07-13T21:54:36.223" v="13" actId="20577"/>
          <ac:spMkLst>
            <pc:docMk/>
            <pc:sldMk cId="948325195" sldId="323"/>
            <ac:spMk id="7" creationId="{85BBAE36-A10C-4C42-A49A-2EEAFAE10817}"/>
          </ac:spMkLst>
        </pc:spChg>
      </pc:sldChg>
    </pc:docChg>
  </pc:docChgLst>
  <pc:docChgLst>
    <pc:chgData name="Rubi Platero" userId="S::rplatero@hcde-texas.org::dd44eab4-e5da-48f2-a97b-39355c71ddba" providerId="AD" clId="Web-{42F3834D-2968-F410-C244-CDB7125773FC}"/>
    <pc:docChg chg="modSld">
      <pc:chgData name="Rubi Platero" userId="S::rplatero@hcde-texas.org::dd44eab4-e5da-48f2-a97b-39355c71ddba" providerId="AD" clId="Web-{42F3834D-2968-F410-C244-CDB7125773FC}" dt="2022-07-13T22:00:15.897" v="25" actId="1076"/>
      <pc:docMkLst>
        <pc:docMk/>
      </pc:docMkLst>
      <pc:sldChg chg="addSp delSp modSp">
        <pc:chgData name="Rubi Platero" userId="S::rplatero@hcde-texas.org::dd44eab4-e5da-48f2-a97b-39355c71ddba" providerId="AD" clId="Web-{42F3834D-2968-F410-C244-CDB7125773FC}" dt="2022-07-13T21:59:55.959" v="19" actId="1076"/>
        <pc:sldMkLst>
          <pc:docMk/>
          <pc:sldMk cId="0" sldId="266"/>
        </pc:sldMkLst>
        <pc:picChg chg="del">
          <ac:chgData name="Rubi Platero" userId="S::rplatero@hcde-texas.org::dd44eab4-e5da-48f2-a97b-39355c71ddba" providerId="AD" clId="Web-{42F3834D-2968-F410-C244-CDB7125773FC}" dt="2022-07-13T21:59:51.693" v="16"/>
          <ac:picMkLst>
            <pc:docMk/>
            <pc:sldMk cId="0" sldId="266"/>
            <ac:picMk id="2" creationId="{883AA279-6982-5697-9824-8E8FE4679870}"/>
          </ac:picMkLst>
        </pc:picChg>
        <pc:picChg chg="add mod">
          <ac:chgData name="Rubi Platero" userId="S::rplatero@hcde-texas.org::dd44eab4-e5da-48f2-a97b-39355c71ddba" providerId="AD" clId="Web-{42F3834D-2968-F410-C244-CDB7125773FC}" dt="2022-07-13T21:59:55.959" v="19" actId="1076"/>
          <ac:picMkLst>
            <pc:docMk/>
            <pc:sldMk cId="0" sldId="266"/>
            <ac:picMk id="3" creationId="{AD05E74C-FD29-4149-C1D1-404672E0F61F}"/>
          </ac:picMkLst>
        </pc:picChg>
      </pc:sldChg>
      <pc:sldChg chg="addSp delSp modSp">
        <pc:chgData name="Rubi Platero" userId="S::rplatero@hcde-texas.org::dd44eab4-e5da-48f2-a97b-39355c71ddba" providerId="AD" clId="Web-{42F3834D-2968-F410-C244-CDB7125773FC}" dt="2022-07-13T21:57:53.048" v="3" actId="1076"/>
        <pc:sldMkLst>
          <pc:docMk/>
          <pc:sldMk cId="0" sldId="268"/>
        </pc:sldMkLst>
        <pc:picChg chg="add mod">
          <ac:chgData name="Rubi Platero" userId="S::rplatero@hcde-texas.org::dd44eab4-e5da-48f2-a97b-39355c71ddba" providerId="AD" clId="Web-{42F3834D-2968-F410-C244-CDB7125773FC}" dt="2022-07-13T21:57:53.048" v="3" actId="1076"/>
          <ac:picMkLst>
            <pc:docMk/>
            <pc:sldMk cId="0" sldId="268"/>
            <ac:picMk id="2" creationId="{568F8E96-A54F-8366-9FDA-367AC8EF2764}"/>
          </ac:picMkLst>
        </pc:picChg>
        <pc:picChg chg="del">
          <ac:chgData name="Rubi Platero" userId="S::rplatero@hcde-texas.org::dd44eab4-e5da-48f2-a97b-39355c71ddba" providerId="AD" clId="Web-{42F3834D-2968-F410-C244-CDB7125773FC}" dt="2022-07-13T21:57:46.392" v="0"/>
          <ac:picMkLst>
            <pc:docMk/>
            <pc:sldMk cId="0" sldId="268"/>
            <ac:picMk id="3" creationId="{70EAD3CA-941C-15A7-CDBB-9699ECC82FF1}"/>
          </ac:picMkLst>
        </pc:picChg>
      </pc:sldChg>
      <pc:sldChg chg="addSp delSp modSp">
        <pc:chgData name="Rubi Platero" userId="S::rplatero@hcde-texas.org::dd44eab4-e5da-48f2-a97b-39355c71ddba" providerId="AD" clId="Web-{42F3834D-2968-F410-C244-CDB7125773FC}" dt="2022-07-13T22:00:15.897" v="25" actId="1076"/>
        <pc:sldMkLst>
          <pc:docMk/>
          <pc:sldMk cId="3612539687" sldId="297"/>
        </pc:sldMkLst>
        <pc:picChg chg="del">
          <ac:chgData name="Rubi Platero" userId="S::rplatero@hcde-texas.org::dd44eab4-e5da-48f2-a97b-39355c71ddba" providerId="AD" clId="Web-{42F3834D-2968-F410-C244-CDB7125773FC}" dt="2022-07-13T22:00:08.694" v="20"/>
          <ac:picMkLst>
            <pc:docMk/>
            <pc:sldMk cId="3612539687" sldId="297"/>
            <ac:picMk id="3" creationId="{DCB5DC3F-6212-ABA7-9D0D-EB7E2A83DE7A}"/>
          </ac:picMkLst>
        </pc:picChg>
        <pc:picChg chg="add mod">
          <ac:chgData name="Rubi Platero" userId="S::rplatero@hcde-texas.org::dd44eab4-e5da-48f2-a97b-39355c71ddba" providerId="AD" clId="Web-{42F3834D-2968-F410-C244-CDB7125773FC}" dt="2022-07-13T22:00:15.897" v="25" actId="1076"/>
          <ac:picMkLst>
            <pc:docMk/>
            <pc:sldMk cId="3612539687" sldId="297"/>
            <ac:picMk id="6" creationId="{EC6454C9-78EB-0C55-0D2E-C946EE3AF05B}"/>
          </ac:picMkLst>
        </pc:picChg>
      </pc:sldChg>
      <pc:sldChg chg="addSp delSp modSp">
        <pc:chgData name="Rubi Platero" userId="S::rplatero@hcde-texas.org::dd44eab4-e5da-48f2-a97b-39355c71ddba" providerId="AD" clId="Web-{42F3834D-2968-F410-C244-CDB7125773FC}" dt="2022-07-13T21:58:41.941" v="15" actId="1076"/>
        <pc:sldMkLst>
          <pc:docMk/>
          <pc:sldMk cId="3344161022" sldId="322"/>
        </pc:sldMkLst>
        <pc:picChg chg="add mod modCrop">
          <ac:chgData name="Rubi Platero" userId="S::rplatero@hcde-texas.org::dd44eab4-e5da-48f2-a97b-39355c71ddba" providerId="AD" clId="Web-{42F3834D-2968-F410-C244-CDB7125773FC}" dt="2022-07-13T21:58:41.941" v="15" actId="1076"/>
          <ac:picMkLst>
            <pc:docMk/>
            <pc:sldMk cId="3344161022" sldId="322"/>
            <ac:picMk id="2" creationId="{9D96DB6D-0FBA-7F82-82A6-D5AD47387D8C}"/>
          </ac:picMkLst>
        </pc:picChg>
        <pc:picChg chg="del">
          <ac:chgData name="Rubi Platero" userId="S::rplatero@hcde-texas.org::dd44eab4-e5da-48f2-a97b-39355c71ddba" providerId="AD" clId="Web-{42F3834D-2968-F410-C244-CDB7125773FC}" dt="2022-07-13T21:58:01.674" v="4"/>
          <ac:picMkLst>
            <pc:docMk/>
            <pc:sldMk cId="3344161022" sldId="322"/>
            <ac:picMk id="3" creationId="{428D069D-D965-CD90-365D-22B26C047E90}"/>
          </ac:picMkLst>
        </pc:picChg>
      </pc:sldChg>
    </pc:docChg>
  </pc:docChgLst>
  <pc:docChgLst>
    <pc:chgData name="Julia Watts" userId="86fc1eda-f4e6-4ed4-a48b-a43e2268c7e1" providerId="ADAL" clId="{CE4F6553-3837-45AD-AD38-A3BFA63E784D}"/>
    <pc:docChg chg="undo custSel delSld modSld">
      <pc:chgData name="Julia Watts" userId="86fc1eda-f4e6-4ed4-a48b-a43e2268c7e1" providerId="ADAL" clId="{CE4F6553-3837-45AD-AD38-A3BFA63E784D}" dt="2022-07-14T20:54:11.669" v="307" actId="692"/>
      <pc:docMkLst>
        <pc:docMk/>
      </pc:docMkLst>
      <pc:sldChg chg="addSp delSp modSp mod">
        <pc:chgData name="Julia Watts" userId="86fc1eda-f4e6-4ed4-a48b-a43e2268c7e1" providerId="ADAL" clId="{CE4F6553-3837-45AD-AD38-A3BFA63E784D}" dt="2022-07-14T18:14:32.419" v="28" actId="20577"/>
        <pc:sldMkLst>
          <pc:docMk/>
          <pc:sldMk cId="0" sldId="259"/>
        </pc:sldMkLst>
        <pc:spChg chg="mod">
          <ac:chgData name="Julia Watts" userId="86fc1eda-f4e6-4ed4-a48b-a43e2268c7e1" providerId="ADAL" clId="{CE4F6553-3837-45AD-AD38-A3BFA63E784D}" dt="2022-07-14T18:14:32.419" v="28" actId="20577"/>
          <ac:spMkLst>
            <pc:docMk/>
            <pc:sldMk cId="0" sldId="259"/>
            <ac:spMk id="10" creationId="{6C7C7921-000B-4411-B6E8-5E583C1BE2AA}"/>
          </ac:spMkLst>
        </pc:spChg>
        <pc:picChg chg="del">
          <ac:chgData name="Julia Watts" userId="86fc1eda-f4e6-4ed4-a48b-a43e2268c7e1" providerId="ADAL" clId="{CE4F6553-3837-45AD-AD38-A3BFA63E784D}" dt="2022-07-14T18:12:37.886" v="0" actId="478"/>
          <ac:picMkLst>
            <pc:docMk/>
            <pc:sldMk cId="0" sldId="259"/>
            <ac:picMk id="5" creationId="{56C4A591-4204-4BA9-911F-A04373561D8A}"/>
          </ac:picMkLst>
        </pc:picChg>
        <pc:picChg chg="add mod">
          <ac:chgData name="Julia Watts" userId="86fc1eda-f4e6-4ed4-a48b-a43e2268c7e1" providerId="ADAL" clId="{CE4F6553-3837-45AD-AD38-A3BFA63E784D}" dt="2022-07-14T18:14:08.060" v="10" actId="692"/>
          <ac:picMkLst>
            <pc:docMk/>
            <pc:sldMk cId="0" sldId="259"/>
            <ac:picMk id="7" creationId="{7E3647F7-0211-474D-91A5-8EEA3B7D86F5}"/>
          </ac:picMkLst>
        </pc:picChg>
      </pc:sldChg>
      <pc:sldChg chg="addSp delSp modSp mod">
        <pc:chgData name="Julia Watts" userId="86fc1eda-f4e6-4ed4-a48b-a43e2268c7e1" providerId="ADAL" clId="{CE4F6553-3837-45AD-AD38-A3BFA63E784D}" dt="2022-07-14T18:34:11.473" v="47" actId="20577"/>
        <pc:sldMkLst>
          <pc:docMk/>
          <pc:sldMk cId="0" sldId="260"/>
        </pc:sldMkLst>
        <pc:spChg chg="mod">
          <ac:chgData name="Julia Watts" userId="86fc1eda-f4e6-4ed4-a48b-a43e2268c7e1" providerId="ADAL" clId="{CE4F6553-3837-45AD-AD38-A3BFA63E784D}" dt="2022-07-14T18:34:11.473" v="47" actId="20577"/>
          <ac:spMkLst>
            <pc:docMk/>
            <pc:sldMk cId="0" sldId="260"/>
            <ac:spMk id="4" creationId="{00000000-0000-0000-0000-000000000000}"/>
          </ac:spMkLst>
        </pc:spChg>
        <pc:picChg chg="del">
          <ac:chgData name="Julia Watts" userId="86fc1eda-f4e6-4ed4-a48b-a43e2268c7e1" providerId="ADAL" clId="{CE4F6553-3837-45AD-AD38-A3BFA63E784D}" dt="2022-07-14T18:32:37.380" v="29" actId="478"/>
          <ac:picMkLst>
            <pc:docMk/>
            <pc:sldMk cId="0" sldId="260"/>
            <ac:picMk id="6" creationId="{47CC5EEF-36D7-4116-AF37-80F3B530DE08}"/>
          </ac:picMkLst>
        </pc:picChg>
        <pc:picChg chg="add mod">
          <ac:chgData name="Julia Watts" userId="86fc1eda-f4e6-4ed4-a48b-a43e2268c7e1" providerId="ADAL" clId="{CE4F6553-3837-45AD-AD38-A3BFA63E784D}" dt="2022-07-14T18:33:07.073" v="35" actId="1076"/>
          <ac:picMkLst>
            <pc:docMk/>
            <pc:sldMk cId="0" sldId="260"/>
            <ac:picMk id="8" creationId="{F5024B8D-4B2F-41A4-AE7A-5889A5688879}"/>
          </ac:picMkLst>
        </pc:picChg>
      </pc:sldChg>
      <pc:sldChg chg="modSp mod">
        <pc:chgData name="Julia Watts" userId="86fc1eda-f4e6-4ed4-a48b-a43e2268c7e1" providerId="ADAL" clId="{CE4F6553-3837-45AD-AD38-A3BFA63E784D}" dt="2022-07-14T18:56:27.057" v="61" actId="20577"/>
        <pc:sldMkLst>
          <pc:docMk/>
          <pc:sldMk cId="0" sldId="263"/>
        </pc:sldMkLst>
        <pc:spChg chg="mod">
          <ac:chgData name="Julia Watts" userId="86fc1eda-f4e6-4ed4-a48b-a43e2268c7e1" providerId="ADAL" clId="{CE4F6553-3837-45AD-AD38-A3BFA63E784D}" dt="2022-07-14T18:42:51.980" v="52" actId="20577"/>
          <ac:spMkLst>
            <pc:docMk/>
            <pc:sldMk cId="0" sldId="263"/>
            <ac:spMk id="8" creationId="{C37B8A53-83E6-4E8F-96BC-183224BB353A}"/>
          </ac:spMkLst>
        </pc:spChg>
        <pc:spChg chg="mod">
          <ac:chgData name="Julia Watts" userId="86fc1eda-f4e6-4ed4-a48b-a43e2268c7e1" providerId="ADAL" clId="{CE4F6553-3837-45AD-AD38-A3BFA63E784D}" dt="2022-07-14T18:43:02.332" v="54" actId="20577"/>
          <ac:spMkLst>
            <pc:docMk/>
            <pc:sldMk cId="0" sldId="263"/>
            <ac:spMk id="11" creationId="{EEF485A8-CD60-44C5-8F15-D4E683B4F4D5}"/>
          </ac:spMkLst>
        </pc:spChg>
        <pc:spChg chg="mod">
          <ac:chgData name="Julia Watts" userId="86fc1eda-f4e6-4ed4-a48b-a43e2268c7e1" providerId="ADAL" clId="{CE4F6553-3837-45AD-AD38-A3BFA63E784D}" dt="2022-07-14T18:55:15.565" v="56" actId="20577"/>
          <ac:spMkLst>
            <pc:docMk/>
            <pc:sldMk cId="0" sldId="263"/>
            <ac:spMk id="12" creationId="{DC45B176-7DA9-432F-815F-365A3BCBA8C4}"/>
          </ac:spMkLst>
        </pc:spChg>
        <pc:spChg chg="mod">
          <ac:chgData name="Julia Watts" userId="86fc1eda-f4e6-4ed4-a48b-a43e2268c7e1" providerId="ADAL" clId="{CE4F6553-3837-45AD-AD38-A3BFA63E784D}" dt="2022-07-14T18:56:27.057" v="61" actId="20577"/>
          <ac:spMkLst>
            <pc:docMk/>
            <pc:sldMk cId="0" sldId="263"/>
            <ac:spMk id="14" creationId="{7A1D7E06-5298-4FA8-9168-5652B57CEC47}"/>
          </ac:spMkLst>
        </pc:spChg>
        <pc:spChg chg="mod">
          <ac:chgData name="Julia Watts" userId="86fc1eda-f4e6-4ed4-a48b-a43e2268c7e1" providerId="ADAL" clId="{CE4F6553-3837-45AD-AD38-A3BFA63E784D}" dt="2022-07-14T18:56:08.950" v="59"/>
          <ac:spMkLst>
            <pc:docMk/>
            <pc:sldMk cId="0" sldId="263"/>
            <ac:spMk id="22" creationId="{E77E8DA6-A39B-47CF-9794-3C3BD45D4DB6}"/>
          </ac:spMkLst>
        </pc:spChg>
      </pc:sldChg>
      <pc:sldChg chg="modSp mod">
        <pc:chgData name="Julia Watts" userId="86fc1eda-f4e6-4ed4-a48b-a43e2268c7e1" providerId="ADAL" clId="{CE4F6553-3837-45AD-AD38-A3BFA63E784D}" dt="2022-07-14T19:09:08.025" v="74" actId="20577"/>
        <pc:sldMkLst>
          <pc:docMk/>
          <pc:sldMk cId="3063833069" sldId="285"/>
        </pc:sldMkLst>
        <pc:spChg chg="mod">
          <ac:chgData name="Julia Watts" userId="86fc1eda-f4e6-4ed4-a48b-a43e2268c7e1" providerId="ADAL" clId="{CE4F6553-3837-45AD-AD38-A3BFA63E784D}" dt="2022-07-14T19:07:13" v="63"/>
          <ac:spMkLst>
            <pc:docMk/>
            <pc:sldMk cId="3063833069" sldId="285"/>
            <ac:spMk id="8" creationId="{C37B8A53-83E6-4E8F-96BC-183224BB353A}"/>
          </ac:spMkLst>
        </pc:spChg>
        <pc:spChg chg="mod">
          <ac:chgData name="Julia Watts" userId="86fc1eda-f4e6-4ed4-a48b-a43e2268c7e1" providerId="ADAL" clId="{CE4F6553-3837-45AD-AD38-A3BFA63E784D}" dt="2022-07-14T19:08:32.395" v="69"/>
          <ac:spMkLst>
            <pc:docMk/>
            <pc:sldMk cId="3063833069" sldId="285"/>
            <ac:spMk id="9" creationId="{1C932B4E-44F4-4DA9-B0C6-056579F33448}"/>
          </ac:spMkLst>
        </pc:spChg>
        <pc:spChg chg="mod">
          <ac:chgData name="Julia Watts" userId="86fc1eda-f4e6-4ed4-a48b-a43e2268c7e1" providerId="ADAL" clId="{CE4F6553-3837-45AD-AD38-A3BFA63E784D}" dt="2022-07-14T19:07:21.344" v="65" actId="20577"/>
          <ac:spMkLst>
            <pc:docMk/>
            <pc:sldMk cId="3063833069" sldId="285"/>
            <ac:spMk id="11" creationId="{EEF485A8-CD60-44C5-8F15-D4E683B4F4D5}"/>
          </ac:spMkLst>
        </pc:spChg>
        <pc:spChg chg="mod">
          <ac:chgData name="Julia Watts" userId="86fc1eda-f4e6-4ed4-a48b-a43e2268c7e1" providerId="ADAL" clId="{CE4F6553-3837-45AD-AD38-A3BFA63E784D}" dt="2022-07-14T19:07:35.212" v="67" actId="20577"/>
          <ac:spMkLst>
            <pc:docMk/>
            <pc:sldMk cId="3063833069" sldId="285"/>
            <ac:spMk id="12" creationId="{DC45B176-7DA9-432F-815F-365A3BCBA8C4}"/>
          </ac:spMkLst>
        </pc:spChg>
        <pc:spChg chg="mod">
          <ac:chgData name="Julia Watts" userId="86fc1eda-f4e6-4ed4-a48b-a43e2268c7e1" providerId="ADAL" clId="{CE4F6553-3837-45AD-AD38-A3BFA63E784D}" dt="2022-07-14T19:08:45.509" v="72" actId="20577"/>
          <ac:spMkLst>
            <pc:docMk/>
            <pc:sldMk cId="3063833069" sldId="285"/>
            <ac:spMk id="13" creationId="{5143F0AF-18EF-4068-B900-D5016A449D7A}"/>
          </ac:spMkLst>
        </pc:spChg>
        <pc:spChg chg="mod">
          <ac:chgData name="Julia Watts" userId="86fc1eda-f4e6-4ed4-a48b-a43e2268c7e1" providerId="ADAL" clId="{CE4F6553-3837-45AD-AD38-A3BFA63E784D}" dt="2022-07-14T19:09:08.025" v="74" actId="20577"/>
          <ac:spMkLst>
            <pc:docMk/>
            <pc:sldMk cId="3063833069" sldId="285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CE4F6553-3837-45AD-AD38-A3BFA63E784D}" dt="2022-07-14T19:35:05.004" v="92" actId="20577"/>
        <pc:sldMkLst>
          <pc:docMk/>
          <pc:sldMk cId="2944392172" sldId="286"/>
        </pc:sldMkLst>
        <pc:spChg chg="mod">
          <ac:chgData name="Julia Watts" userId="86fc1eda-f4e6-4ed4-a48b-a43e2268c7e1" providerId="ADAL" clId="{CE4F6553-3837-45AD-AD38-A3BFA63E784D}" dt="2022-07-14T19:34:45.223" v="87"/>
          <ac:spMkLst>
            <pc:docMk/>
            <pc:sldMk cId="2944392172" sldId="286"/>
            <ac:spMk id="8" creationId="{C37B8A53-83E6-4E8F-96BC-183224BB353A}"/>
          </ac:spMkLst>
        </pc:spChg>
        <pc:spChg chg="mod">
          <ac:chgData name="Julia Watts" userId="86fc1eda-f4e6-4ed4-a48b-a43e2268c7e1" providerId="ADAL" clId="{CE4F6553-3837-45AD-AD38-A3BFA63E784D}" dt="2022-07-14T19:34:54.325" v="89" actId="20577"/>
          <ac:spMkLst>
            <pc:docMk/>
            <pc:sldMk cId="2944392172" sldId="286"/>
            <ac:spMk id="11" creationId="{EEF485A8-CD60-44C5-8F15-D4E683B4F4D5}"/>
          </ac:spMkLst>
        </pc:spChg>
        <pc:spChg chg="mod">
          <ac:chgData name="Julia Watts" userId="86fc1eda-f4e6-4ed4-a48b-a43e2268c7e1" providerId="ADAL" clId="{CE4F6553-3837-45AD-AD38-A3BFA63E784D}" dt="2022-07-14T19:25:51.608" v="84" actId="20577"/>
          <ac:spMkLst>
            <pc:docMk/>
            <pc:sldMk cId="2944392172" sldId="286"/>
            <ac:spMk id="12" creationId="{DC45B176-7DA9-432F-815F-365A3BCBA8C4}"/>
          </ac:spMkLst>
        </pc:spChg>
        <pc:spChg chg="mod">
          <ac:chgData name="Julia Watts" userId="86fc1eda-f4e6-4ed4-a48b-a43e2268c7e1" providerId="ADAL" clId="{CE4F6553-3837-45AD-AD38-A3BFA63E784D}" dt="2022-07-14T19:35:05.004" v="92" actId="20577"/>
          <ac:spMkLst>
            <pc:docMk/>
            <pc:sldMk cId="2944392172" sldId="286"/>
            <ac:spMk id="13" creationId="{5143F0AF-18EF-4068-B900-D5016A449D7A}"/>
          </ac:spMkLst>
        </pc:spChg>
        <pc:spChg chg="mod">
          <ac:chgData name="Julia Watts" userId="86fc1eda-f4e6-4ed4-a48b-a43e2268c7e1" providerId="ADAL" clId="{CE4F6553-3837-45AD-AD38-A3BFA63E784D}" dt="2022-07-14T19:26:02.676" v="85" actId="20577"/>
          <ac:spMkLst>
            <pc:docMk/>
            <pc:sldMk cId="2944392172" sldId="286"/>
            <ac:spMk id="14" creationId="{7A1D7E06-5298-4FA8-9168-5652B57CEC47}"/>
          </ac:spMkLst>
        </pc:spChg>
      </pc:sldChg>
      <pc:sldChg chg="modSp mod">
        <pc:chgData name="Julia Watts" userId="86fc1eda-f4e6-4ed4-a48b-a43e2268c7e1" providerId="ADAL" clId="{CE4F6553-3837-45AD-AD38-A3BFA63E784D}" dt="2022-07-14T19:25:24.330" v="82" actId="20577"/>
        <pc:sldMkLst>
          <pc:docMk/>
          <pc:sldMk cId="51383697" sldId="288"/>
        </pc:sldMkLst>
        <pc:spChg chg="mod">
          <ac:chgData name="Julia Watts" userId="86fc1eda-f4e6-4ed4-a48b-a43e2268c7e1" providerId="ADAL" clId="{CE4F6553-3837-45AD-AD38-A3BFA63E784D}" dt="2022-07-14T19:25:01.503" v="78"/>
          <ac:spMkLst>
            <pc:docMk/>
            <pc:sldMk cId="51383697" sldId="288"/>
            <ac:spMk id="3" creationId="{068D87D1-FDFA-4D57-8726-975E86F3373E}"/>
          </ac:spMkLst>
        </pc:spChg>
        <pc:spChg chg="mod">
          <ac:chgData name="Julia Watts" userId="86fc1eda-f4e6-4ed4-a48b-a43e2268c7e1" providerId="ADAL" clId="{CE4F6553-3837-45AD-AD38-A3BFA63E784D}" dt="2022-07-14T19:24:53.032" v="77"/>
          <ac:spMkLst>
            <pc:docMk/>
            <pc:sldMk cId="51383697" sldId="288"/>
            <ac:spMk id="8" creationId="{C37B8A53-83E6-4E8F-96BC-183224BB353A}"/>
          </ac:spMkLst>
        </pc:spChg>
        <pc:spChg chg="mod">
          <ac:chgData name="Julia Watts" userId="86fc1eda-f4e6-4ed4-a48b-a43e2268c7e1" providerId="ADAL" clId="{CE4F6553-3837-45AD-AD38-A3BFA63E784D}" dt="2022-07-14T19:13:45.580" v="75"/>
          <ac:spMkLst>
            <pc:docMk/>
            <pc:sldMk cId="51383697" sldId="288"/>
            <ac:spMk id="9" creationId="{1C932B4E-44F4-4DA9-B0C6-056579F33448}"/>
          </ac:spMkLst>
        </pc:spChg>
        <pc:spChg chg="mod">
          <ac:chgData name="Julia Watts" userId="86fc1eda-f4e6-4ed4-a48b-a43e2268c7e1" providerId="ADAL" clId="{CE4F6553-3837-45AD-AD38-A3BFA63E784D}" dt="2022-07-14T19:25:07.383" v="80" actId="20577"/>
          <ac:spMkLst>
            <pc:docMk/>
            <pc:sldMk cId="51383697" sldId="288"/>
            <ac:spMk id="11" creationId="{EEF485A8-CD60-44C5-8F15-D4E683B4F4D5}"/>
          </ac:spMkLst>
        </pc:spChg>
        <pc:spChg chg="mod">
          <ac:chgData name="Julia Watts" userId="86fc1eda-f4e6-4ed4-a48b-a43e2268c7e1" providerId="ADAL" clId="{CE4F6553-3837-45AD-AD38-A3BFA63E784D}" dt="2022-07-14T19:25:24.330" v="82" actId="20577"/>
          <ac:spMkLst>
            <pc:docMk/>
            <pc:sldMk cId="51383697" sldId="288"/>
            <ac:spMk id="12" creationId="{DC45B176-7DA9-432F-815F-365A3BCBA8C4}"/>
          </ac:spMkLst>
        </pc:spChg>
        <pc:spChg chg="mod">
          <ac:chgData name="Julia Watts" userId="86fc1eda-f4e6-4ed4-a48b-a43e2268c7e1" providerId="ADAL" clId="{CE4F6553-3837-45AD-AD38-A3BFA63E784D}" dt="2022-07-14T19:13:58.732" v="76"/>
          <ac:spMkLst>
            <pc:docMk/>
            <pc:sldMk cId="51383697" sldId="288"/>
            <ac:spMk id="29" creationId="{DABB1194-16C8-4428-A90A-16C9EF4B67B6}"/>
          </ac:spMkLst>
        </pc:spChg>
      </pc:sldChg>
      <pc:sldChg chg="addSp delSp modSp mod">
        <pc:chgData name="Julia Watts" userId="86fc1eda-f4e6-4ed4-a48b-a43e2268c7e1" providerId="ADAL" clId="{CE4F6553-3837-45AD-AD38-A3BFA63E784D}" dt="2022-07-14T20:00:18.609" v="99" actId="1076"/>
        <pc:sldMkLst>
          <pc:docMk/>
          <pc:sldMk cId="2396881180" sldId="290"/>
        </pc:sldMkLst>
        <pc:picChg chg="del">
          <ac:chgData name="Julia Watts" userId="86fc1eda-f4e6-4ed4-a48b-a43e2268c7e1" providerId="ADAL" clId="{CE4F6553-3837-45AD-AD38-A3BFA63E784D}" dt="2022-07-14T19:59:53.641" v="93" actId="478"/>
          <ac:picMkLst>
            <pc:docMk/>
            <pc:sldMk cId="2396881180" sldId="290"/>
            <ac:picMk id="6" creationId="{6C6FE3A1-76AF-EC66-4620-E84F75ED87E0}"/>
          </ac:picMkLst>
        </pc:picChg>
        <pc:picChg chg="add mod">
          <ac:chgData name="Julia Watts" userId="86fc1eda-f4e6-4ed4-a48b-a43e2268c7e1" providerId="ADAL" clId="{CE4F6553-3837-45AD-AD38-A3BFA63E784D}" dt="2022-07-14T20:00:18.609" v="99" actId="1076"/>
          <ac:picMkLst>
            <pc:docMk/>
            <pc:sldMk cId="2396881180" sldId="290"/>
            <ac:picMk id="7" creationId="{B958D11B-BC41-44FA-82EA-AD216B814E49}"/>
          </ac:picMkLst>
        </pc:picChg>
      </pc:sldChg>
      <pc:sldChg chg="addSp delSp modSp mod">
        <pc:chgData name="Julia Watts" userId="86fc1eda-f4e6-4ed4-a48b-a43e2268c7e1" providerId="ADAL" clId="{CE4F6553-3837-45AD-AD38-A3BFA63E784D}" dt="2022-07-14T20:11:12.869" v="105" actId="1076"/>
        <pc:sldMkLst>
          <pc:docMk/>
          <pc:sldMk cId="2292318377" sldId="292"/>
        </pc:sldMkLst>
        <pc:picChg chg="add mod">
          <ac:chgData name="Julia Watts" userId="86fc1eda-f4e6-4ed4-a48b-a43e2268c7e1" providerId="ADAL" clId="{CE4F6553-3837-45AD-AD38-A3BFA63E784D}" dt="2022-07-14T20:11:12.869" v="105" actId="1076"/>
          <ac:picMkLst>
            <pc:docMk/>
            <pc:sldMk cId="2292318377" sldId="292"/>
            <ac:picMk id="7" creationId="{FC41ACF9-3362-4AD0-AC93-D7CC4D024C48}"/>
          </ac:picMkLst>
        </pc:picChg>
        <pc:picChg chg="del">
          <ac:chgData name="Julia Watts" userId="86fc1eda-f4e6-4ed4-a48b-a43e2268c7e1" providerId="ADAL" clId="{CE4F6553-3837-45AD-AD38-A3BFA63E784D}" dt="2022-07-14T20:11:00.580" v="100" actId="478"/>
          <ac:picMkLst>
            <pc:docMk/>
            <pc:sldMk cId="2292318377" sldId="292"/>
            <ac:picMk id="9" creationId="{E10D9A05-B8EE-4626-8660-59FF8279DCB3}"/>
          </ac:picMkLst>
        </pc:picChg>
      </pc:sldChg>
      <pc:sldChg chg="addSp delSp modSp mod">
        <pc:chgData name="Julia Watts" userId="86fc1eda-f4e6-4ed4-a48b-a43e2268c7e1" providerId="ADAL" clId="{CE4F6553-3837-45AD-AD38-A3BFA63E784D}" dt="2022-07-14T20:41:55.935" v="158" actId="1076"/>
        <pc:sldMkLst>
          <pc:docMk/>
          <pc:sldMk cId="448106667" sldId="299"/>
        </pc:sldMkLst>
        <pc:picChg chg="del">
          <ac:chgData name="Julia Watts" userId="86fc1eda-f4e6-4ed4-a48b-a43e2268c7e1" providerId="ADAL" clId="{CE4F6553-3837-45AD-AD38-A3BFA63E784D}" dt="2022-07-14T20:41:11.949" v="149" actId="478"/>
          <ac:picMkLst>
            <pc:docMk/>
            <pc:sldMk cId="448106667" sldId="299"/>
            <ac:picMk id="3" creationId="{1CF30C09-AAB2-4D9F-95B9-BAE0ACC64A08}"/>
          </ac:picMkLst>
        </pc:picChg>
        <pc:picChg chg="add mod">
          <ac:chgData name="Julia Watts" userId="86fc1eda-f4e6-4ed4-a48b-a43e2268c7e1" providerId="ADAL" clId="{CE4F6553-3837-45AD-AD38-A3BFA63E784D}" dt="2022-07-14T20:41:55.935" v="158" actId="1076"/>
          <ac:picMkLst>
            <pc:docMk/>
            <pc:sldMk cId="448106667" sldId="299"/>
            <ac:picMk id="8" creationId="{BD7DFECF-DABF-A397-40EA-BA39752DB833}"/>
          </ac:picMkLst>
        </pc:picChg>
      </pc:sldChg>
      <pc:sldChg chg="addSp delSp modSp mod">
        <pc:chgData name="Julia Watts" userId="86fc1eda-f4e6-4ed4-a48b-a43e2268c7e1" providerId="ADAL" clId="{CE4F6553-3837-45AD-AD38-A3BFA63E784D}" dt="2022-07-14T20:44:01.674" v="171" actId="1076"/>
        <pc:sldMkLst>
          <pc:docMk/>
          <pc:sldMk cId="2772959450" sldId="300"/>
        </pc:sldMkLst>
        <pc:spChg chg="mod">
          <ac:chgData name="Julia Watts" userId="86fc1eda-f4e6-4ed4-a48b-a43e2268c7e1" providerId="ADAL" clId="{CE4F6553-3837-45AD-AD38-A3BFA63E784D}" dt="2022-07-14T20:44:01.674" v="171" actId="1076"/>
          <ac:spMkLst>
            <pc:docMk/>
            <pc:sldMk cId="2772959450" sldId="300"/>
            <ac:spMk id="11" creationId="{16A9C4F2-E2FF-483E-81BA-1CEC42A20C5C}"/>
          </ac:spMkLst>
        </pc:spChg>
        <pc:picChg chg="add mod ord">
          <ac:chgData name="Julia Watts" userId="86fc1eda-f4e6-4ed4-a48b-a43e2268c7e1" providerId="ADAL" clId="{CE4F6553-3837-45AD-AD38-A3BFA63E784D}" dt="2022-07-14T20:43:43.078" v="170" actId="692"/>
          <ac:picMkLst>
            <pc:docMk/>
            <pc:sldMk cId="2772959450" sldId="300"/>
            <ac:picMk id="4" creationId="{EF04319F-3C17-4C6D-9669-A339E18B43C6}"/>
          </ac:picMkLst>
        </pc:picChg>
        <pc:picChg chg="del">
          <ac:chgData name="Julia Watts" userId="86fc1eda-f4e6-4ed4-a48b-a43e2268c7e1" providerId="ADAL" clId="{CE4F6553-3837-45AD-AD38-A3BFA63E784D}" dt="2022-07-14T20:43:02.684" v="159" actId="478"/>
          <ac:picMkLst>
            <pc:docMk/>
            <pc:sldMk cId="2772959450" sldId="300"/>
            <ac:picMk id="6" creationId="{BEECA2B2-8829-47FD-B8E5-28EE91E15E13}"/>
          </ac:picMkLst>
        </pc:picChg>
      </pc:sldChg>
      <pc:sldChg chg="addSp delSp modSp mod">
        <pc:chgData name="Julia Watts" userId="86fc1eda-f4e6-4ed4-a48b-a43e2268c7e1" providerId="ADAL" clId="{CE4F6553-3837-45AD-AD38-A3BFA63E784D}" dt="2022-07-14T20:46:40.345" v="177" actId="1076"/>
        <pc:sldMkLst>
          <pc:docMk/>
          <pc:sldMk cId="737396426" sldId="301"/>
        </pc:sldMkLst>
        <pc:picChg chg="add mod">
          <ac:chgData name="Julia Watts" userId="86fc1eda-f4e6-4ed4-a48b-a43e2268c7e1" providerId="ADAL" clId="{CE4F6553-3837-45AD-AD38-A3BFA63E784D}" dt="2022-07-14T20:46:40.345" v="177" actId="1076"/>
          <ac:picMkLst>
            <pc:docMk/>
            <pc:sldMk cId="737396426" sldId="301"/>
            <ac:picMk id="3" creationId="{1752FB0C-B062-439C-8F2A-5D94578DBD36}"/>
          </ac:picMkLst>
        </pc:picChg>
        <pc:picChg chg="del">
          <ac:chgData name="Julia Watts" userId="86fc1eda-f4e6-4ed4-a48b-a43e2268c7e1" providerId="ADAL" clId="{CE4F6553-3837-45AD-AD38-A3BFA63E784D}" dt="2022-07-14T20:46:12.426" v="172" actId="478"/>
          <ac:picMkLst>
            <pc:docMk/>
            <pc:sldMk cId="737396426" sldId="301"/>
            <ac:picMk id="4" creationId="{44A24AD7-1A27-4BE6-9D07-1E681CC2DF7D}"/>
          </ac:picMkLst>
        </pc:picChg>
      </pc:sldChg>
      <pc:sldChg chg="delSp modSp del mod modShow">
        <pc:chgData name="Julia Watts" userId="86fc1eda-f4e6-4ed4-a48b-a43e2268c7e1" providerId="ADAL" clId="{CE4F6553-3837-45AD-AD38-A3BFA63E784D}" dt="2022-07-14T20:54:01.868" v="306" actId="2696"/>
        <pc:sldMkLst>
          <pc:docMk/>
          <pc:sldMk cId="2004667204" sldId="313"/>
        </pc:sldMkLst>
        <pc:spChg chg="mod">
          <ac:chgData name="Julia Watts" userId="86fc1eda-f4e6-4ed4-a48b-a43e2268c7e1" providerId="ADAL" clId="{CE4F6553-3837-45AD-AD38-A3BFA63E784D}" dt="2022-07-14T20:53:40.309" v="305" actId="20577"/>
          <ac:spMkLst>
            <pc:docMk/>
            <pc:sldMk cId="2004667204" sldId="313"/>
            <ac:spMk id="13" creationId="{1421E597-EB49-4E32-B0DC-CA1360B302CF}"/>
          </ac:spMkLst>
        </pc:spChg>
        <pc:picChg chg="del">
          <ac:chgData name="Julia Watts" userId="86fc1eda-f4e6-4ed4-a48b-a43e2268c7e1" providerId="ADAL" clId="{CE4F6553-3837-45AD-AD38-A3BFA63E784D}" dt="2022-07-14T20:51:32.730" v="182" actId="478"/>
          <ac:picMkLst>
            <pc:docMk/>
            <pc:sldMk cId="2004667204" sldId="313"/>
            <ac:picMk id="2" creationId="{76B73013-59B3-491F-87B3-30C179D3F13A}"/>
          </ac:picMkLst>
        </pc:picChg>
      </pc:sldChg>
      <pc:sldChg chg="addSp delSp modSp mod">
        <pc:chgData name="Julia Watts" userId="86fc1eda-f4e6-4ed4-a48b-a43e2268c7e1" providerId="ADAL" clId="{CE4F6553-3837-45AD-AD38-A3BFA63E784D}" dt="2022-07-14T20:40:38.199" v="147" actId="1076"/>
        <pc:sldMkLst>
          <pc:docMk/>
          <pc:sldMk cId="948325195" sldId="323"/>
        </pc:sldMkLst>
        <pc:spChg chg="mod">
          <ac:chgData name="Julia Watts" userId="86fc1eda-f4e6-4ed4-a48b-a43e2268c7e1" providerId="ADAL" clId="{CE4F6553-3837-45AD-AD38-A3BFA63E784D}" dt="2022-07-14T20:40:38.199" v="147" actId="1076"/>
          <ac:spMkLst>
            <pc:docMk/>
            <pc:sldMk cId="948325195" sldId="323"/>
            <ac:spMk id="9" creationId="{66FB5A57-2AC5-47C8-AD79-4DB5694B3FE3}"/>
          </ac:spMkLst>
        </pc:spChg>
        <pc:picChg chg="del">
          <ac:chgData name="Julia Watts" userId="86fc1eda-f4e6-4ed4-a48b-a43e2268c7e1" providerId="ADAL" clId="{CE4F6553-3837-45AD-AD38-A3BFA63E784D}" dt="2022-07-14T20:32:50.132" v="106" actId="478"/>
          <ac:picMkLst>
            <pc:docMk/>
            <pc:sldMk cId="948325195" sldId="323"/>
            <ac:picMk id="4" creationId="{A863D04A-8FCC-4B77-9F9C-E41C35298BA2}"/>
          </ac:picMkLst>
        </pc:picChg>
        <pc:picChg chg="add mod">
          <ac:chgData name="Julia Watts" userId="86fc1eda-f4e6-4ed4-a48b-a43e2268c7e1" providerId="ADAL" clId="{CE4F6553-3837-45AD-AD38-A3BFA63E784D}" dt="2022-07-14T20:39:33.463" v="125" actId="1076"/>
          <ac:picMkLst>
            <pc:docMk/>
            <pc:sldMk cId="948325195" sldId="323"/>
            <ac:picMk id="6" creationId="{4CEB6EDA-6AF6-4B51-B049-1BEC038A4DAC}"/>
          </ac:picMkLst>
        </pc:picChg>
        <pc:picChg chg="add del mod">
          <ac:chgData name="Julia Watts" userId="86fc1eda-f4e6-4ed4-a48b-a43e2268c7e1" providerId="ADAL" clId="{CE4F6553-3837-45AD-AD38-A3BFA63E784D}" dt="2022-07-14T20:37:53.251" v="111" actId="478"/>
          <ac:picMkLst>
            <pc:docMk/>
            <pc:sldMk cId="948325195" sldId="323"/>
            <ac:picMk id="12" creationId="{2CF23A02-8E91-3A2F-7223-65A2980AEA92}"/>
          </ac:picMkLst>
        </pc:picChg>
      </pc:sldChg>
      <pc:sldChg chg="modSp mod modShow">
        <pc:chgData name="Julia Watts" userId="86fc1eda-f4e6-4ed4-a48b-a43e2268c7e1" providerId="ADAL" clId="{CE4F6553-3837-45AD-AD38-A3BFA63E784D}" dt="2022-07-14T20:54:11.669" v="307" actId="692"/>
        <pc:sldMkLst>
          <pc:docMk/>
          <pc:sldMk cId="4111841414" sldId="330"/>
        </pc:sldMkLst>
        <pc:spChg chg="mod">
          <ac:chgData name="Julia Watts" userId="86fc1eda-f4e6-4ed4-a48b-a43e2268c7e1" providerId="ADAL" clId="{CE4F6553-3837-45AD-AD38-A3BFA63E784D}" dt="2022-07-14T20:52:57.560" v="292" actId="20577"/>
          <ac:spMkLst>
            <pc:docMk/>
            <pc:sldMk cId="4111841414" sldId="330"/>
            <ac:spMk id="4" creationId="{28740703-8087-43AF-B2A8-ACFDCB7758ED}"/>
          </ac:spMkLst>
        </pc:spChg>
        <pc:spChg chg="mod">
          <ac:chgData name="Julia Watts" userId="86fc1eda-f4e6-4ed4-a48b-a43e2268c7e1" providerId="ADAL" clId="{CE4F6553-3837-45AD-AD38-A3BFA63E784D}" dt="2022-07-14T20:54:11.669" v="307" actId="692"/>
          <ac:spMkLst>
            <pc:docMk/>
            <pc:sldMk cId="4111841414" sldId="330"/>
            <ac:spMk id="8" creationId="{F7ED982D-4ADA-4AF1-A2CB-FF7888EFCDEF}"/>
          </ac:spMkLst>
        </pc:spChg>
      </pc:sldChg>
    </pc:docChg>
  </pc:docChgLst>
  <pc:docChgLst>
    <pc:chgData name="Rubi Platero" userId="S::rplatero@hcde-texas.org::dd44eab4-e5da-48f2-a97b-39355c71ddba" providerId="AD" clId="Web-{85AF5CFC-6065-4519-A4AE-06C9F1639F49}"/>
    <pc:docChg chg="modSld">
      <pc:chgData name="Rubi Platero" userId="S::rplatero@hcde-texas.org::dd44eab4-e5da-48f2-a97b-39355c71ddba" providerId="AD" clId="Web-{85AF5CFC-6065-4519-A4AE-06C9F1639F49}" dt="2022-07-14T22:58:56.863" v="11" actId="1076"/>
      <pc:docMkLst>
        <pc:docMk/>
      </pc:docMkLst>
      <pc:sldChg chg="addSp delSp modSp">
        <pc:chgData name="Rubi Platero" userId="S::rplatero@hcde-texas.org::dd44eab4-e5da-48f2-a97b-39355c71ddba" providerId="AD" clId="Web-{85AF5CFC-6065-4519-A4AE-06C9F1639F49}" dt="2022-07-14T22:57:21.812" v="5" actId="1076"/>
        <pc:sldMkLst>
          <pc:docMk/>
          <pc:sldMk cId="0" sldId="268"/>
        </pc:sldMkLst>
        <pc:picChg chg="del">
          <ac:chgData name="Rubi Platero" userId="S::rplatero@hcde-texas.org::dd44eab4-e5da-48f2-a97b-39355c71ddba" providerId="AD" clId="Web-{85AF5CFC-6065-4519-A4AE-06C9F1639F49}" dt="2022-07-14T22:57:12.703" v="0"/>
          <ac:picMkLst>
            <pc:docMk/>
            <pc:sldMk cId="0" sldId="268"/>
            <ac:picMk id="2" creationId="{568F8E96-A54F-8366-9FDA-367AC8EF2764}"/>
          </ac:picMkLst>
        </pc:picChg>
        <pc:picChg chg="add mod">
          <ac:chgData name="Rubi Platero" userId="S::rplatero@hcde-texas.org::dd44eab4-e5da-48f2-a97b-39355c71ddba" providerId="AD" clId="Web-{85AF5CFC-6065-4519-A4AE-06C9F1639F49}" dt="2022-07-14T22:57:21.812" v="5" actId="1076"/>
          <ac:picMkLst>
            <pc:docMk/>
            <pc:sldMk cId="0" sldId="268"/>
            <ac:picMk id="3" creationId="{DDD42DF4-5BBF-3AA3-E2CA-B2B2DE66524A}"/>
          </ac:picMkLst>
        </pc:picChg>
      </pc:sldChg>
      <pc:sldChg chg="addSp delSp modSp">
        <pc:chgData name="Rubi Platero" userId="S::rplatero@hcde-texas.org::dd44eab4-e5da-48f2-a97b-39355c71ddba" providerId="AD" clId="Web-{85AF5CFC-6065-4519-A4AE-06C9F1639F49}" dt="2022-07-14T22:58:56.863" v="11" actId="1076"/>
        <pc:sldMkLst>
          <pc:docMk/>
          <pc:sldMk cId="3344161022" sldId="322"/>
        </pc:sldMkLst>
        <pc:picChg chg="del">
          <ac:chgData name="Rubi Platero" userId="S::rplatero@hcde-texas.org::dd44eab4-e5da-48f2-a97b-39355c71ddba" providerId="AD" clId="Web-{85AF5CFC-6065-4519-A4AE-06C9F1639F49}" dt="2022-07-14T22:58:47.472" v="6"/>
          <ac:picMkLst>
            <pc:docMk/>
            <pc:sldMk cId="3344161022" sldId="322"/>
            <ac:picMk id="2" creationId="{9D96DB6D-0FBA-7F82-82A6-D5AD47387D8C}"/>
          </ac:picMkLst>
        </pc:picChg>
        <pc:picChg chg="add mod">
          <ac:chgData name="Rubi Platero" userId="S::rplatero@hcde-texas.org::dd44eab4-e5da-48f2-a97b-39355c71ddba" providerId="AD" clId="Web-{85AF5CFC-6065-4519-A4AE-06C9F1639F49}" dt="2022-07-14T22:58:56.863" v="11" actId="1076"/>
          <ac:picMkLst>
            <pc:docMk/>
            <pc:sldMk cId="3344161022" sldId="322"/>
            <ac:picMk id="3" creationId="{78A5CE8E-20D4-A5AA-7D89-EB946CBC8095}"/>
          </ac:picMkLst>
        </pc:picChg>
      </pc:sldChg>
    </pc:docChg>
  </pc:docChgLst>
  <pc:docChgLst>
    <pc:chgData name="Rubi Platero" userId="S::rplatero@hcde-texas.org::dd44eab4-e5da-48f2-a97b-39355c71ddba" providerId="AD" clId="Web-{36F51E39-42C3-40E4-AF4D-4979ECE38E79}"/>
    <pc:docChg chg="modSld">
      <pc:chgData name="Rubi Platero" userId="S::rplatero@hcde-texas.org::dd44eab4-e5da-48f2-a97b-39355c71ddba" providerId="AD" clId="Web-{36F51E39-42C3-40E4-AF4D-4979ECE38E79}" dt="2022-07-15T06:08:57.040" v="4" actId="14100"/>
      <pc:docMkLst>
        <pc:docMk/>
      </pc:docMkLst>
      <pc:sldChg chg="addSp delSp modSp">
        <pc:chgData name="Rubi Platero" userId="S::rplatero@hcde-texas.org::dd44eab4-e5da-48f2-a97b-39355c71ddba" providerId="AD" clId="Web-{36F51E39-42C3-40E4-AF4D-4979ECE38E79}" dt="2022-07-15T06:08:57.040" v="4" actId="14100"/>
        <pc:sldMkLst>
          <pc:docMk/>
          <pc:sldMk cId="2127143027" sldId="293"/>
        </pc:sldMkLst>
        <pc:picChg chg="add mod">
          <ac:chgData name="Rubi Platero" userId="S::rplatero@hcde-texas.org::dd44eab4-e5da-48f2-a97b-39355c71ddba" providerId="AD" clId="Web-{36F51E39-42C3-40E4-AF4D-4979ECE38E79}" dt="2022-07-15T06:08:57.040" v="4" actId="14100"/>
          <ac:picMkLst>
            <pc:docMk/>
            <pc:sldMk cId="2127143027" sldId="293"/>
            <ac:picMk id="3" creationId="{4917597B-170E-5CC9-6B8A-AD9809E1844D}"/>
          </ac:picMkLst>
        </pc:picChg>
        <pc:picChg chg="del">
          <ac:chgData name="Rubi Platero" userId="S::rplatero@hcde-texas.org::dd44eab4-e5da-48f2-a97b-39355c71ddba" providerId="AD" clId="Web-{36F51E39-42C3-40E4-AF4D-4979ECE38E79}" dt="2022-07-15T06:08:37.945" v="0"/>
          <ac:picMkLst>
            <pc:docMk/>
            <pc:sldMk cId="2127143027" sldId="293"/>
            <ac:picMk id="6" creationId="{DC65D961-13ED-A281-3B1C-7F12EEFAECA1}"/>
          </ac:picMkLst>
        </pc:picChg>
      </pc:sldChg>
    </pc:docChg>
  </pc:docChgLst>
  <pc:docChgLst>
    <pc:chgData name="Rubi Platero" userId="S::rplatero@hcde-texas.org::dd44eab4-e5da-48f2-a97b-39355c71ddba" providerId="AD" clId="Web-{A32F0AF2-6281-04B8-B20E-85713CD56C38}"/>
    <pc:docChg chg="delSld modSld">
      <pc:chgData name="Rubi Platero" userId="S::rplatero@hcde-texas.org::dd44eab4-e5da-48f2-a97b-39355c71ddba" providerId="AD" clId="Web-{A32F0AF2-6281-04B8-B20E-85713CD56C38}" dt="2022-07-14T13:14:43.253" v="30"/>
      <pc:docMkLst>
        <pc:docMk/>
      </pc:docMkLst>
      <pc:sldChg chg="addSp delSp modSp">
        <pc:chgData name="Rubi Platero" userId="S::rplatero@hcde-texas.org::dd44eab4-e5da-48f2-a97b-39355c71ddba" providerId="AD" clId="Web-{A32F0AF2-6281-04B8-B20E-85713CD56C38}" dt="2022-07-14T13:13:37.954" v="18" actId="20577"/>
        <pc:sldMkLst>
          <pc:docMk/>
          <pc:sldMk cId="0" sldId="270"/>
        </pc:sldMkLst>
        <pc:spChg chg="mod">
          <ac:chgData name="Rubi Platero" userId="S::rplatero@hcde-texas.org::dd44eab4-e5da-48f2-a97b-39355c71ddba" providerId="AD" clId="Web-{A32F0AF2-6281-04B8-B20E-85713CD56C38}" dt="2022-07-14T13:13:37.954" v="18" actId="20577"/>
          <ac:spMkLst>
            <pc:docMk/>
            <pc:sldMk cId="0" sldId="270"/>
            <ac:spMk id="9" creationId="{FA7D1783-2AC6-44F7-82BE-9DB0AF6DEC77}"/>
          </ac:spMkLst>
        </pc:spChg>
        <pc:picChg chg="add mod">
          <ac:chgData name="Rubi Platero" userId="S::rplatero@hcde-texas.org::dd44eab4-e5da-48f2-a97b-39355c71ddba" providerId="AD" clId="Web-{A32F0AF2-6281-04B8-B20E-85713CD56C38}" dt="2022-07-14T13:13:17.719" v="4" actId="14100"/>
          <ac:picMkLst>
            <pc:docMk/>
            <pc:sldMk cId="0" sldId="270"/>
            <ac:picMk id="4" creationId="{AFE86B8E-6ED3-8650-85EF-DE821AE07169}"/>
          </ac:picMkLst>
        </pc:picChg>
        <pc:picChg chg="del">
          <ac:chgData name="Rubi Platero" userId="S::rplatero@hcde-texas.org::dd44eab4-e5da-48f2-a97b-39355c71ddba" providerId="AD" clId="Web-{A32F0AF2-6281-04B8-B20E-85713CD56C38}" dt="2022-07-14T13:13:10.062" v="0"/>
          <ac:picMkLst>
            <pc:docMk/>
            <pc:sldMk cId="0" sldId="270"/>
            <ac:picMk id="6" creationId="{CB285485-E163-C0E2-32BC-7212CA510644}"/>
          </ac:picMkLst>
        </pc:picChg>
      </pc:sldChg>
      <pc:sldChg chg="addSp delSp modSp">
        <pc:chgData name="Rubi Platero" userId="S::rplatero@hcde-texas.org::dd44eab4-e5da-48f2-a97b-39355c71ddba" providerId="AD" clId="Web-{A32F0AF2-6281-04B8-B20E-85713CD56C38}" dt="2022-07-14T13:14:37.190" v="29" actId="14100"/>
        <pc:sldMkLst>
          <pc:docMk/>
          <pc:sldMk cId="2866753935" sldId="311"/>
        </pc:sldMkLst>
        <pc:picChg chg="add mod">
          <ac:chgData name="Rubi Platero" userId="S::rplatero@hcde-texas.org::dd44eab4-e5da-48f2-a97b-39355c71ddba" providerId="AD" clId="Web-{A32F0AF2-6281-04B8-B20E-85713CD56C38}" dt="2022-07-14T13:14:37.190" v="29" actId="14100"/>
          <ac:picMkLst>
            <pc:docMk/>
            <pc:sldMk cId="2866753935" sldId="311"/>
            <ac:picMk id="3" creationId="{99B90C38-7D4D-DBB8-36F7-E479C9CFD722}"/>
          </ac:picMkLst>
        </pc:picChg>
        <pc:picChg chg="del">
          <ac:chgData name="Rubi Platero" userId="S::rplatero@hcde-texas.org::dd44eab4-e5da-48f2-a97b-39355c71ddba" providerId="AD" clId="Web-{A32F0AF2-6281-04B8-B20E-85713CD56C38}" dt="2022-07-14T13:14:29.658" v="25"/>
          <ac:picMkLst>
            <pc:docMk/>
            <pc:sldMk cId="2866753935" sldId="311"/>
            <ac:picMk id="7" creationId="{17085FDB-FF4A-AC7A-112F-EDAB934D8E2E}"/>
          </ac:picMkLst>
        </pc:picChg>
      </pc:sldChg>
      <pc:sldChg chg="addSp delSp modSp">
        <pc:chgData name="Rubi Platero" userId="S::rplatero@hcde-texas.org::dd44eab4-e5da-48f2-a97b-39355c71ddba" providerId="AD" clId="Web-{A32F0AF2-6281-04B8-B20E-85713CD56C38}" dt="2022-07-14T13:14:14.877" v="24" actId="1076"/>
        <pc:sldMkLst>
          <pc:docMk/>
          <pc:sldMk cId="2215414555" sldId="315"/>
        </pc:sldMkLst>
        <pc:spChg chg="mod">
          <ac:chgData name="Rubi Platero" userId="S::rplatero@hcde-texas.org::dd44eab4-e5da-48f2-a97b-39355c71ddba" providerId="AD" clId="Web-{A32F0AF2-6281-04B8-B20E-85713CD56C38}" dt="2022-07-14T13:14:12.830" v="23" actId="1076"/>
          <ac:spMkLst>
            <pc:docMk/>
            <pc:sldMk cId="2215414555" sldId="315"/>
            <ac:spMk id="3" creationId="{00000000-0000-0000-0000-000000000000}"/>
          </ac:spMkLst>
        </pc:spChg>
        <pc:picChg chg="add mod">
          <ac:chgData name="Rubi Platero" userId="S::rplatero@hcde-texas.org::dd44eab4-e5da-48f2-a97b-39355c71ddba" providerId="AD" clId="Web-{A32F0AF2-6281-04B8-B20E-85713CD56C38}" dt="2022-07-14T13:14:14.877" v="24" actId="1076"/>
          <ac:picMkLst>
            <pc:docMk/>
            <pc:sldMk cId="2215414555" sldId="315"/>
            <ac:picMk id="2" creationId="{955B2422-EBF1-6C26-0823-47C286F00AF5}"/>
          </ac:picMkLst>
        </pc:picChg>
        <pc:picChg chg="del">
          <ac:chgData name="Rubi Platero" userId="S::rplatero@hcde-texas.org::dd44eab4-e5da-48f2-a97b-39355c71ddba" providerId="AD" clId="Web-{A32F0AF2-6281-04B8-B20E-85713CD56C38}" dt="2022-07-14T13:14:01.642" v="19"/>
          <ac:picMkLst>
            <pc:docMk/>
            <pc:sldMk cId="2215414555" sldId="315"/>
            <ac:picMk id="4" creationId="{FB6018AC-6698-B773-565B-40874B73BCB0}"/>
          </ac:picMkLst>
        </pc:picChg>
      </pc:sldChg>
      <pc:sldChg chg="del">
        <pc:chgData name="Rubi Platero" userId="S::rplatero@hcde-texas.org::dd44eab4-e5da-48f2-a97b-39355c71ddba" providerId="AD" clId="Web-{A32F0AF2-6281-04B8-B20E-85713CD56C38}" dt="2022-07-14T13:14:43.253" v="30"/>
        <pc:sldMkLst>
          <pc:docMk/>
          <pc:sldMk cId="753621615" sldId="33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4:59.5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0 181,'0'-2,"1"0,-1 0,0 0,1 0,-1 0,1 0,-1 0,1 0,0 0,0 0,0 1,0-1,0 0,0 1,0-1,1 1,-1-1,1 1,-1 0,1-1,-1 1,1 0,0 0,0 0,-1 0,1 0,0 1,0-1,0 0,0 1,3-1,8-1,-1 1,1 0,-1 0,13 2,-10 0,11 0,1-2,-1 0,45-9,-29 1,65-4,-15 1,-17 1,-16 2,67-18,-1-1,-95 23,0 1,41 1,1588 7,-963-5,542 1,-648 27,-394-3,-146-16,-18-4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1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65,'49'1,"152"-4,-142-1,81-15,-83 7,-20 3,1 2,1 2,55-2,601 10,-399-4,-84 12,-191-9,7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0 212,'0'-2,"0"0,1 0,-1 0,0 0,1 0,-1 1,1-1,0 0,0 0,-1 0,1 1,0-1,1 1,-1-1,0 1,0-1,1 1,-1-1,1 1,-1 0,1 0,-1 0,1 0,0 0,2-1,4-1,0 0,0 1,0 0,13-2,61-4,139 4,-148 5,2130 1,-1937-2,-201-3,111-20,-57 5,-60 11,183-27,-155 21,0 3,89 2,74-4,84-6,1 17,-168 2,-143-1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6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1,'1235'0,"-1122"8,-12 0,475-6,-295-4,-259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602"/>
          </a:xfrm>
          <a:prstGeom prst="rect">
            <a:avLst/>
          </a:prstGeom>
        </p:spPr>
        <p:txBody>
          <a:bodyPr vert="horz" lIns="52168" tIns="26084" rIns="52168" bIns="26084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1" y="2"/>
            <a:ext cx="4028440" cy="351602"/>
          </a:xfrm>
          <a:prstGeom prst="rect">
            <a:avLst/>
          </a:prstGeom>
        </p:spPr>
        <p:txBody>
          <a:bodyPr vert="horz" lIns="52168" tIns="26084" rIns="52168" bIns="26084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68" tIns="26084" rIns="52168" bIns="260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8"/>
            <a:ext cx="7437120" cy="2759803"/>
          </a:xfrm>
          <a:prstGeom prst="rect">
            <a:avLst/>
          </a:prstGeom>
        </p:spPr>
        <p:txBody>
          <a:bodyPr vert="horz" lIns="52168" tIns="26084" rIns="52168" bIns="260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0"/>
            <a:ext cx="4028440" cy="351601"/>
          </a:xfrm>
          <a:prstGeom prst="rect">
            <a:avLst/>
          </a:prstGeom>
        </p:spPr>
        <p:txBody>
          <a:bodyPr vert="horz" lIns="52168" tIns="26084" rIns="52168" bIns="26084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1" y="6658800"/>
            <a:ext cx="4028440" cy="351601"/>
          </a:xfrm>
          <a:prstGeom prst="rect">
            <a:avLst/>
          </a:prstGeom>
        </p:spPr>
        <p:txBody>
          <a:bodyPr vert="horz" lIns="52168" tIns="26084" rIns="52168" bIns="26084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6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1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7/19/2022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showme.com/sh?h=gCjr4iW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5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customXml" Target="../ink/ink2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customXml" Target="../ink/ink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45.emf"/><Relationship Id="rId5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0.png"/><Relationship Id="rId12" Type="http://schemas.openxmlformats.org/officeDocument/2006/relationships/customXml" Target="../ink/ink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customXml" Target="../ink/ink7.xml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51.png"/><Relationship Id="rId14" Type="http://schemas.openxmlformats.org/officeDocument/2006/relationships/customXml" Target="../ink/ink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0"/>
            <a:ext cx="18279110" cy="10289540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5369162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June 30, 2022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endParaRPr sz="3200" dirty="0">
              <a:latin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solidFill>
              <a:schemeClr val="tx1"/>
            </a:solidFill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97F99-16AE-9FDC-9694-32ADCDEED5E6}"/>
              </a:ext>
            </a:extLst>
          </p:cNvPr>
          <p:cNvSpPr txBox="1"/>
          <p:nvPr/>
        </p:nvSpPr>
        <p:spPr>
          <a:xfrm>
            <a:off x="391661" y="8060788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(in progress) | June 22 Financial Highlights | </a:t>
            </a:r>
            <a:r>
              <a:rPr lang="en-US" dirty="0" err="1">
                <a:hlinkClick r:id="rId6"/>
              </a:rPr>
              <a:t>ShowMe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59" y="-3175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June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Revenue Growth</a:t>
            </a:r>
            <a:endParaRPr kumimoji="0" lang="en-US" sz="45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$18,310,635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$88,461,089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53683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791200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3435" y="8171363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877800" y="8168783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-5</a:t>
            </a: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483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$16,463,101 - 17,069,841</a:t>
            </a: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$17,069,841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24004" y="5753240"/>
            <a:ext cx="6198561" cy="33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10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4" y="3810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2021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-2022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11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27103-DE4C-476A-A115-927A6B361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19099"/>
            <a:ext cx="10210800" cy="84511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0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3011722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>
                <a:solidFill>
                  <a:srgbClr val="13110E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>
                <a:solidFill>
                  <a:srgbClr val="13110E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u="sng" spc="25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>
                <a:solidFill>
                  <a:srgbClr val="13110E"/>
                </a:solidFill>
                <a:latin typeface="Roboto"/>
                <a:cs typeface="Roboto"/>
              </a:rPr>
              <a:t>Budget to Actual for period ending June 30, 2022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12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BFEEAD-6053-DFA5-8F18-9684FA441DBB}"/>
              </a:ext>
            </a:extLst>
          </p:cNvPr>
          <p:cNvSpPr/>
          <p:nvPr/>
        </p:nvSpPr>
        <p:spPr>
          <a:xfrm rot="16200000">
            <a:off x="12483457" y="9224010"/>
            <a:ext cx="595236" cy="685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8D11B-BC41-44FA-82EA-AD216B81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98" y="3049822"/>
            <a:ext cx="11634804" cy="60765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>
                <a:solidFill>
                  <a:srgbClr val="13110E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>
                <a:solidFill>
                  <a:srgbClr val="13110E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>
                <a:solidFill>
                  <a:srgbClr val="13110E"/>
                </a:solidFill>
                <a:latin typeface="Roboto"/>
                <a:cs typeface="Roboto"/>
              </a:rPr>
              <a:t>Budget to Actual for period ending June 30, 2022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8903DDC-707A-44A3-9A6B-5D97D016ADF8}"/>
              </a:ext>
            </a:extLst>
          </p:cNvPr>
          <p:cNvSpPr/>
          <p:nvPr/>
        </p:nvSpPr>
        <p:spPr>
          <a:xfrm rot="16200000">
            <a:off x="12374275" y="8944132"/>
            <a:ext cx="595236" cy="685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13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1ACF9-3362-4AD0-AC93-D7CC4D024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867" y="3117624"/>
            <a:ext cx="12639326" cy="5633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495" y="71274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2443843" y="309022"/>
            <a:ext cx="13413836" cy="262294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2021&amp;22 COVID19 Budget to Actual – </a:t>
            </a:r>
            <a:endParaRPr lang="en-US" sz="400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>
                <a:latin typeface="Roboto"/>
                <a:ea typeface="Roboto"/>
                <a:cs typeface="Adobe Devanagari" panose="02040503050201020203" pitchFamily="18" charset="0"/>
              </a:rPr>
              <a:t>Expenditures</a:t>
            </a:r>
          </a:p>
          <a:p>
            <a:pPr algn="ctr">
              <a:spcAft>
                <a:spcPts val="600"/>
              </a:spcAft>
            </a:pPr>
            <a:r>
              <a:rPr lang="en-US" sz="4000">
                <a:latin typeface="Roboto"/>
                <a:ea typeface="Roboto"/>
                <a:cs typeface="Adobe Devanagari" panose="02040503050201020203" pitchFamily="18" charset="0"/>
              </a:rPr>
              <a:t>for period ending June 30, 2022</a:t>
            </a:r>
            <a:endParaRPr lang="en-US" sz="4000" kern="1200"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14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24B72-848B-435A-B273-49F2017F72B9}"/>
              </a:ext>
            </a:extLst>
          </p:cNvPr>
          <p:cNvSpPr txBox="1"/>
          <p:nvPr/>
        </p:nvSpPr>
        <p:spPr>
          <a:xfrm>
            <a:off x="15795939" y="3329189"/>
            <a:ext cx="180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Incentives to be</a:t>
            </a:r>
          </a:p>
          <a:p>
            <a:r>
              <a:rPr lang="en-US" b="1" dirty="0"/>
              <a:t>paid in Fall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12FB62-96E8-6561-B5BE-EFC8DA927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843" y="3169716"/>
            <a:ext cx="13413836" cy="5771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FY 2021-22 Donations Report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All Funds as of June 30,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15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AD05E74C-FD29-4149-C1D1-404672E0F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821" y="2807087"/>
            <a:ext cx="8250381" cy="56859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400" y="342900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FY 2021-22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All Funds as of June 30,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16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EC6454C9-78EB-0C55-0D2E-C946EE3AF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43" y="2114664"/>
            <a:ext cx="14562859" cy="64603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>
                <a:latin typeface="Roboto"/>
                <a:ea typeface="Roboto"/>
                <a:cs typeface="Adobe Devanagari" panose="02040503050201020203" pitchFamily="18" charset="0"/>
              </a:rPr>
              <a:t>Fiscal Year-To-Date as of June 30, 2022</a:t>
            </a:r>
            <a:endParaRPr lang="en-US" sz="3600" kern="0">
              <a:ln w="0"/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205417" y="5055704"/>
            <a:ext cx="1601879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$513.6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3707446" y="8887364"/>
            <a:ext cx="3666154" cy="1292662"/>
          </a:xfrm>
          <a:prstGeom prst="rect">
            <a:avLst/>
          </a:prstGeom>
          <a:solidFill>
            <a:srgbClr val="558ED5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1"/>
                </a:solidFill>
                <a:latin typeface="Abadi Extra Light" panose="020B0204020104020204" pitchFamily="34" charset="0"/>
                <a:cs typeface="Arial" charset="0"/>
              </a:rPr>
              <a:t>See Tax Calculator at:</a:t>
            </a:r>
            <a:endParaRPr lang="en-US" sz="2200">
              <a:solidFill>
                <a:schemeClr val="bg1"/>
              </a:solidFill>
              <a:latin typeface="Abadi Extra Light" panose="020B0204020104020204" pitchFamily="34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1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 Extra Light" panose="020B02040201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https://hcde-texas.org/transparency/tax-rate</a:t>
            </a:r>
            <a:r>
              <a:rPr lang="en-US" sz="2200" u="sng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69765-4A72-4439-B0FB-B7C95FBE88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pPr/>
              <a:t>17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B6EDA-6AF6-4B51-B049-1BEC038A4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60" y="2341214"/>
            <a:ext cx="15134140" cy="608606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>
              <a:ln w="0"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Fiscal Year-To-Date as of June 30, 2022 </a:t>
            </a:r>
            <a:endParaRPr lang="en-US" sz="3200" kern="0">
              <a:ln w="0"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(10th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18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7DFECF-DABF-A397-40EA-BA39752D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645" y="2325757"/>
            <a:ext cx="12912710" cy="7672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a)  2021 Tax Rate = $0.004990/$100 Property Assessment/Appraisal - --&gt;  Annual Tax on a $249,978 - $67,494 = $182,484/100 x .004990 =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     Residential Property = $9.11 (net of 27%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b)  $705,000/$25,188,000 =  2.80%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June 30, 2022 </a:t>
            </a:r>
            <a:endParaRPr lang="en-US" sz="32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(10th month / 12 month)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378055" y="5546719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4319F-3C17-4C6D-9669-A339E18B4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902" y="2129506"/>
            <a:ext cx="11614196" cy="63783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10026290" y="2890758"/>
            <a:ext cx="685800" cy="4040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78876"/>
            <a:ext cx="18278475" cy="8947543"/>
            <a:chOff x="0" y="1342859"/>
            <a:chExt cx="18278475" cy="8947543"/>
          </a:xfrm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96117" y="6591300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ln w="9524">
              <a:solidFill>
                <a:srgbClr val="1753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6515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1143348" y="2789426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>
                <a:solidFill>
                  <a:srgbClr val="13110E"/>
                </a:solidFill>
                <a:latin typeface="Roboto"/>
                <a:cs typeface="Roboto"/>
              </a:rPr>
              <a:t>June 30, 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63476" y="4177831"/>
            <a:ext cx="7399076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dirty="0">
                <a:latin typeface="Roboto"/>
                <a:cs typeface="Roboto"/>
              </a:rPr>
              <a:t>BUDGET AMENDMENT REPORT for the July 20, 2022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Roboto"/>
                <a:cs typeface="Roboto"/>
              </a:rPr>
              <a:t>Board meeting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136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June 30, 2022 </a:t>
            </a:r>
            <a:endParaRPr lang="en-US" sz="32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(10th month / 12 month)</a:t>
            </a:r>
          </a:p>
          <a:p>
            <a:pPr algn="ctr"/>
            <a:endParaRPr lang="en-US" sz="28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 2021 Tax Rate = $0.004990/$100 Property Assessment/Appraisal - --&gt;  Annual Tax on a $249,978 - $67,494 = $182,484/100 x .004990 =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Residential Property = $9.11 (net of 27%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20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4971273" y="3836504"/>
            <a:ext cx="1449289" cy="63814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2FB0C-B062-439C-8F2A-5D94578DB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206" y="2188410"/>
            <a:ext cx="11987187" cy="6527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>
                <a:latin typeface="Roboto"/>
                <a:ea typeface="Roboto"/>
                <a:cs typeface="Adobe Devanagari" panose="02040503050201020203" pitchFamily="18" charset="0"/>
              </a:rPr>
              <a:t>June 30, 2022</a:t>
            </a:r>
            <a:br>
              <a:rPr lang="en-US" sz="3200" kern="0" dirty="0"/>
            </a:br>
            <a:endParaRPr lang="en-US" sz="3200" kern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605350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944E8-2085-4ABF-BAAE-190A3CCCCBAC}"/>
              </a:ext>
            </a:extLst>
          </p:cNvPr>
          <p:cNvSpPr/>
          <p:nvPr/>
        </p:nvSpPr>
        <p:spPr>
          <a:xfrm>
            <a:off x="1890928" y="2835275"/>
            <a:ext cx="13272872" cy="24865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21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4917597B-170E-5CC9-6B8A-AD9809E18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673" y="2568308"/>
            <a:ext cx="13903036" cy="2864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>
                <a:ln w="0"/>
                <a:ea typeface="Roboto"/>
                <a:cs typeface="Adobe Devanagari" panose="02040503050201020203" pitchFamily="18" charset="0"/>
              </a:rPr>
              <a:t>June 30, 2022 </a:t>
            </a:r>
            <a:endParaRPr lang="en-US" sz="28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kern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22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81217-2368-96C5-37E4-C138F6572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870" y="2333767"/>
            <a:ext cx="13538578" cy="5650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-75156"/>
            <a:ext cx="18288000" cy="32385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1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July 20, 2022 </a:t>
            </a:r>
            <a:r>
              <a:rPr lang="en-US" sz="3900" b="1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23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D982D-4ADA-4AF1-A2CB-FF7888EFCDEF}"/>
              </a:ext>
            </a:extLst>
          </p:cNvPr>
          <p:cNvSpPr/>
          <p:nvPr/>
        </p:nvSpPr>
        <p:spPr>
          <a:xfrm>
            <a:off x="2642404" y="5883965"/>
            <a:ext cx="13003192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were no budget amendments for the month of July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841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/>
              <a:t>Education Foundation Update</a:t>
            </a:r>
            <a:endParaRPr spc="-5"/>
          </a:p>
        </p:txBody>
      </p:sp>
      <p:sp>
        <p:nvSpPr>
          <p:cNvPr id="3" name="object 3"/>
          <p:cNvSpPr txBox="1"/>
          <p:nvPr/>
        </p:nvSpPr>
        <p:spPr>
          <a:xfrm>
            <a:off x="3521709" y="5676900"/>
            <a:ext cx="11244580" cy="4483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2800" spc="40">
                <a:solidFill>
                  <a:srgbClr val="13110E"/>
                </a:solidFill>
                <a:latin typeface="Roboto"/>
                <a:cs typeface="Roboto"/>
              </a:rPr>
              <a:t>June 30, 2022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8223"/>
            <a:ext cx="8043575" cy="2889321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24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8381" y="190500"/>
            <a:ext cx="9981076" cy="771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dirty="0">
                <a:ln w="0"/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25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1885655" y="5753100"/>
            <a:ext cx="2087534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Net Equity $871,043</a:t>
            </a:r>
          </a:p>
        </p:txBody>
      </p: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AFE86B8E-6ED3-8650-85EF-DE821AE07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1150913"/>
            <a:ext cx="11163300" cy="88519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66950" y="487902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13110E"/>
                </a:solidFill>
                <a:latin typeface="Roboto"/>
                <a:cs typeface="Roboto"/>
              </a:rPr>
              <a:t>Statement of Activities Classified</a:t>
            </a:r>
            <a:endParaRPr sz="4800"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11200" y="-19172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26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955B2422-EBF1-6C26-0823-47C286F0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50" y="2731448"/>
            <a:ext cx="11029950" cy="5062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414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619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27</a:t>
            </a:fld>
            <a:endParaRPr lang="en-US" sz="28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14:cNvPr>
              <p14:cNvContentPartPr/>
              <p14:nvPr/>
            </p14:nvContentPartPr>
            <p14:xfrm>
              <a:off x="7425890" y="5823041"/>
              <a:ext cx="1980000" cy="6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1900" y="5715041"/>
                <a:ext cx="20876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14:cNvPr>
              <p14:cNvContentPartPr/>
              <p14:nvPr/>
            </p14:nvContentPartPr>
            <p14:xfrm>
              <a:off x="15253730" y="5858681"/>
              <a:ext cx="70812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99730" y="5752293"/>
                <a:ext cx="815760" cy="236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14:cNvPr>
              <p14:cNvContentPartPr/>
              <p14:nvPr/>
            </p14:nvContentPartPr>
            <p14:xfrm>
              <a:off x="7437770" y="6266201"/>
              <a:ext cx="1817640" cy="7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3770" y="6158201"/>
                <a:ext cx="1925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14:cNvPr>
              <p14:cNvContentPartPr/>
              <p14:nvPr/>
            </p14:nvContentPartPr>
            <p14:xfrm>
              <a:off x="15119810" y="6313361"/>
              <a:ext cx="838080" cy="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65833" y="6205361"/>
                <a:ext cx="945674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5539154" y="272562"/>
            <a:ext cx="66381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3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9B90C38-7D4D-DBB8-36F7-E479C9CFD7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250" y="1471979"/>
            <a:ext cx="17735550" cy="5438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941695" y="620878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13110E"/>
                </a:solidFill>
                <a:latin typeface="Roboto"/>
                <a:cs typeface="Roboto"/>
              </a:rPr>
              <a:t>Balances Per Program </a:t>
            </a:r>
            <a:endParaRPr lang="en-US" sz="4800" dirty="0">
              <a:latin typeface="Roboto"/>
              <a:cs typeface="Roboto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D63AB-2827-1149-3596-62850FE71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64" y="1479816"/>
            <a:ext cx="11506956" cy="7042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3669064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/>
              <a:t>PFC &amp; Lease Revenue Projects Update</a:t>
            </a:r>
            <a:endParaRPr spc="-5"/>
          </a:p>
        </p:txBody>
      </p:sp>
      <p:sp>
        <p:nvSpPr>
          <p:cNvPr id="3" name="object 3"/>
          <p:cNvSpPr txBox="1"/>
          <p:nvPr/>
        </p:nvSpPr>
        <p:spPr>
          <a:xfrm>
            <a:off x="3276600" y="6617936"/>
            <a:ext cx="11244580" cy="4483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2800" spc="40">
                <a:solidFill>
                  <a:srgbClr val="13110E"/>
                </a:solidFill>
                <a:latin typeface="Roboto"/>
                <a:cs typeface="Roboto"/>
              </a:rPr>
              <a:t>June 30, 2022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29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10" y="693373"/>
            <a:ext cx="6266597" cy="17073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813" y="2474044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FFFFFF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FFFFFF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FFFFFF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6502291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6500050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200" y="6500050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1D186-7743-4967-87BE-139CB21E2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71"/>
            <a:ext cx="18278475" cy="10244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87AB0-18A6-4EA6-A2A2-DBF22B4E3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25" y="-35928"/>
            <a:ext cx="18287985" cy="102778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9666" y="3010733"/>
            <a:ext cx="7248525" cy="5581650"/>
          </a:xfrm>
          <a:custGeom>
            <a:avLst/>
            <a:gdLst/>
            <a:ahLst/>
            <a:cxnLst/>
            <a:rect l="l" t="t" r="r" b="b"/>
            <a:pathLst>
              <a:path w="7248525" h="5581650">
                <a:moveTo>
                  <a:pt x="6880373" y="5581646"/>
                </a:moveTo>
                <a:lnTo>
                  <a:pt x="368151" y="5581646"/>
                </a:lnTo>
                <a:lnTo>
                  <a:pt x="322062" y="5578770"/>
                </a:lnTo>
                <a:lnTo>
                  <a:pt x="277656" y="5570373"/>
                </a:lnTo>
                <a:lnTo>
                  <a:pt x="235281" y="5556805"/>
                </a:lnTo>
                <a:lnTo>
                  <a:pt x="195287" y="5538413"/>
                </a:lnTo>
                <a:lnTo>
                  <a:pt x="158021" y="5515549"/>
                </a:lnTo>
                <a:lnTo>
                  <a:pt x="123834" y="5488559"/>
                </a:lnTo>
                <a:lnTo>
                  <a:pt x="93073" y="5457793"/>
                </a:lnTo>
                <a:lnTo>
                  <a:pt x="66087" y="5423600"/>
                </a:lnTo>
                <a:lnTo>
                  <a:pt x="43226" y="5386328"/>
                </a:lnTo>
                <a:lnTo>
                  <a:pt x="24837" y="5346328"/>
                </a:lnTo>
                <a:lnTo>
                  <a:pt x="11271" y="5303946"/>
                </a:lnTo>
                <a:lnTo>
                  <a:pt x="2876" y="5259533"/>
                </a:lnTo>
                <a:lnTo>
                  <a:pt x="0" y="5213437"/>
                </a:lnTo>
                <a:lnTo>
                  <a:pt x="0" y="368209"/>
                </a:lnTo>
                <a:lnTo>
                  <a:pt x="2876" y="322113"/>
                </a:lnTo>
                <a:lnTo>
                  <a:pt x="11271" y="277700"/>
                </a:lnTo>
                <a:lnTo>
                  <a:pt x="24837" y="235318"/>
                </a:lnTo>
                <a:lnTo>
                  <a:pt x="43226" y="195318"/>
                </a:lnTo>
                <a:lnTo>
                  <a:pt x="66087" y="158046"/>
                </a:lnTo>
                <a:lnTo>
                  <a:pt x="93073" y="123853"/>
                </a:lnTo>
                <a:lnTo>
                  <a:pt x="123834" y="93087"/>
                </a:lnTo>
                <a:lnTo>
                  <a:pt x="158021" y="66097"/>
                </a:lnTo>
                <a:lnTo>
                  <a:pt x="195287" y="43233"/>
                </a:lnTo>
                <a:lnTo>
                  <a:pt x="235281" y="24841"/>
                </a:lnTo>
                <a:lnTo>
                  <a:pt x="277656" y="11273"/>
                </a:lnTo>
                <a:lnTo>
                  <a:pt x="322062" y="2876"/>
                </a:lnTo>
                <a:lnTo>
                  <a:pt x="368151" y="0"/>
                </a:lnTo>
                <a:lnTo>
                  <a:pt x="6880373" y="0"/>
                </a:lnTo>
                <a:lnTo>
                  <a:pt x="6926461" y="2876"/>
                </a:lnTo>
                <a:lnTo>
                  <a:pt x="6970867" y="11273"/>
                </a:lnTo>
                <a:lnTo>
                  <a:pt x="7013242" y="24841"/>
                </a:lnTo>
                <a:lnTo>
                  <a:pt x="7053236" y="43233"/>
                </a:lnTo>
                <a:lnTo>
                  <a:pt x="7090502" y="66097"/>
                </a:lnTo>
                <a:lnTo>
                  <a:pt x="7124690" y="93087"/>
                </a:lnTo>
                <a:lnTo>
                  <a:pt x="7155451" y="123853"/>
                </a:lnTo>
                <a:lnTo>
                  <a:pt x="7182436" y="158046"/>
                </a:lnTo>
                <a:lnTo>
                  <a:pt x="7205298" y="195318"/>
                </a:lnTo>
                <a:lnTo>
                  <a:pt x="7223686" y="235318"/>
                </a:lnTo>
                <a:lnTo>
                  <a:pt x="7237252" y="277700"/>
                </a:lnTo>
                <a:lnTo>
                  <a:pt x="7245648" y="322113"/>
                </a:lnTo>
                <a:lnTo>
                  <a:pt x="7248524" y="368209"/>
                </a:lnTo>
                <a:lnTo>
                  <a:pt x="7248524" y="5213437"/>
                </a:lnTo>
                <a:lnTo>
                  <a:pt x="7245648" y="5259533"/>
                </a:lnTo>
                <a:lnTo>
                  <a:pt x="7237252" y="5303946"/>
                </a:lnTo>
                <a:lnTo>
                  <a:pt x="7223686" y="5346328"/>
                </a:lnTo>
                <a:lnTo>
                  <a:pt x="7205298" y="5386328"/>
                </a:lnTo>
                <a:lnTo>
                  <a:pt x="7182436" y="5423600"/>
                </a:lnTo>
                <a:lnTo>
                  <a:pt x="7155451" y="5457793"/>
                </a:lnTo>
                <a:lnTo>
                  <a:pt x="7124690" y="5488559"/>
                </a:lnTo>
                <a:lnTo>
                  <a:pt x="7090502" y="5515549"/>
                </a:lnTo>
                <a:lnTo>
                  <a:pt x="7053236" y="5538413"/>
                </a:lnTo>
                <a:lnTo>
                  <a:pt x="7013242" y="5556805"/>
                </a:lnTo>
                <a:lnTo>
                  <a:pt x="6970867" y="5570373"/>
                </a:lnTo>
                <a:lnTo>
                  <a:pt x="6926461" y="5578770"/>
                </a:lnTo>
                <a:lnTo>
                  <a:pt x="6880373" y="5581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58" y="8763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294" y="3510502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753600" y="342900"/>
            <a:ext cx="7315200" cy="2514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30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cs typeface="Adobe Devanagari" panose="02040503050201020203" pitchFamily="18" charset="0"/>
              </a:rPr>
              <a:t>As of June 30, 2022</a:t>
            </a:r>
            <a:endParaRPr lang="en-US" sz="4000" b="1">
              <a:solidFill>
                <a:schemeClr val="tx1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31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079863" y="247751"/>
            <a:ext cx="15760337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6">
            <a:extLst>
              <a:ext uri="{FF2B5EF4-FFF2-40B4-BE49-F238E27FC236}">
                <a16:creationId xmlns:a16="http://schemas.microsoft.com/office/drawing/2014/main" id="{DDD42DF4-5BBF-3AA3-E2CA-B2B2DE665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217" y="2653255"/>
            <a:ext cx="9585759" cy="73445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32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C2872-D7A1-E06D-DECC-3B1075663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13" y="1719618"/>
            <a:ext cx="16160086" cy="7350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 2022</a:t>
            </a:r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40FF3319-4D96-7AEB-B3DE-AF5F180837D4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9B78C8-BBDF-4693-980C-4ACBFF021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4" y="2975212"/>
            <a:ext cx="16794789" cy="5213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000" cy="10289540"/>
            <a:chOff x="0" y="11"/>
            <a:chExt cx="1828800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"/>
              <a:ext cx="18287999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solidFill>
                  <a:srgbClr val="FFFFFF"/>
                </a:solidFill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9265727" imgH="5210109" progId="Excel.Sheet.12">
                  <p:link updateAutomatic="1"/>
                </p:oleObj>
              </mc:Choice>
              <mc:Fallback>
                <p:oleObj name="Worksheet" r:id="rId5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34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35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-190500" y="2047455"/>
            <a:ext cx="18211800" cy="429245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Rubi Platero, MBA, Staff Accountant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rgbClr val="FF0000"/>
                </a:solidFill>
              </a:rPr>
              <a:t>36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472" y="385482"/>
            <a:ext cx="13562329" cy="250068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</a:br>
            <a: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  <a:t>(unaudited) </a:t>
            </a:r>
            <a:b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</a:br>
            <a:r>
              <a:rPr lang="en-US" sz="3200" b="1" spc="60">
                <a:solidFill>
                  <a:srgbClr val="1753F1"/>
                </a:solidFill>
                <a:latin typeface="Roboto"/>
                <a:cs typeface="Roboto"/>
              </a:rPr>
              <a:t>GENERAL FUND</a:t>
            </a:r>
          </a:p>
          <a:p>
            <a:pPr marL="12700">
              <a:spcBef>
                <a:spcPts val="100"/>
              </a:spcBef>
            </a:pPr>
            <a:r>
              <a:rPr lang="en-US" sz="3200" b="1" spc="60" dirty="0">
                <a:solidFill>
                  <a:srgbClr val="1753F1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>
                <a:solidFill>
                  <a:srgbClr val="1753F1"/>
                </a:solidFill>
                <a:latin typeface="Roboto"/>
              </a:rPr>
              <a:t>June 30, 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b="1" spc="60">
              <a:solidFill>
                <a:srgbClr val="1753F1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743953"/>
            <a:ext cx="6719182" cy="1828547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4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4034199" y="2886167"/>
            <a:ext cx="513076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/>
              <a:t>Total Assets</a:t>
            </a:r>
            <a:r>
              <a:rPr lang="en-US" sz="3600" dirty="0"/>
              <a:t>:   </a:t>
            </a:r>
          </a:p>
          <a:p>
            <a:r>
              <a:rPr lang="en-US" sz="3200" b="1" dirty="0"/>
              <a:t>		</a:t>
            </a:r>
            <a:r>
              <a:rPr lang="en-US" sz="3600" b="1" dirty="0"/>
              <a:t>$  33,079,785</a:t>
            </a:r>
          </a:p>
          <a:p>
            <a:endParaRPr lang="en-US" sz="3600" b="1" dirty="0"/>
          </a:p>
          <a:p>
            <a:r>
              <a:rPr lang="en-US" sz="3600" u="sng" dirty="0"/>
              <a:t>Total Liabilities</a:t>
            </a:r>
            <a:r>
              <a:rPr lang="en-US" sz="3600" dirty="0"/>
              <a:t>:   </a:t>
            </a:r>
          </a:p>
          <a:p>
            <a:r>
              <a:rPr lang="en-US" sz="3600" b="1" dirty="0"/>
              <a:t>		$  2,328,537</a:t>
            </a:r>
          </a:p>
          <a:p>
            <a:endParaRPr lang="en-US" sz="3600" b="1" dirty="0"/>
          </a:p>
          <a:p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647F7-0211-474D-91A5-8EEA3B7D8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0509" y="385482"/>
            <a:ext cx="7640455" cy="809231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tx1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tx1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latin typeface="Roboto"/>
                <a:cs typeface="Roboto"/>
              </a:rPr>
            </a:br>
            <a:r>
              <a:rPr lang="en-US" sz="3200" b="1" spc="40">
                <a:solidFill>
                  <a:schemeClr val="tx1"/>
                </a:solidFill>
              </a:rPr>
              <a:t>As of June 30, 2022</a:t>
            </a:r>
            <a:endParaRPr sz="320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  <a:cs typeface="Roboto"/>
              </a:rPr>
              <a:t>ESTIMATED </a:t>
            </a:r>
            <a:r>
              <a:rPr lang="en-US" sz="2800" b="1" spc="-5" dirty="0">
                <a:latin typeface="Roboto"/>
                <a:cs typeface="Roboto"/>
              </a:rPr>
              <a:t>General Fund balance at 06/30/2022 is $29,664,948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2023.</a:t>
            </a:r>
            <a:endParaRPr lang="en-US" sz="2800" b="1" spc="-5" dirty="0"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807118" y="8208061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5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24B8D-4B2F-41A4-AE7A-5889A5688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04" y="3549823"/>
            <a:ext cx="14606156" cy="53179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DB9C2AF-7278-42E2-81C0-B196787D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833" y="8568734"/>
            <a:ext cx="13168501" cy="9388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1E8F54-38CC-4073-B174-1FA881E80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436" y="6817967"/>
            <a:ext cx="13168501" cy="9388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32A8C1-553C-4C99-BAD5-2C4E599FF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172" y="5061202"/>
            <a:ext cx="13112284" cy="93886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843954" y="3308539"/>
            <a:ext cx="13168971" cy="940761"/>
          </a:xfrm>
          <a:custGeom>
            <a:avLst/>
            <a:gdLst/>
            <a:ahLst/>
            <a:cxnLst/>
            <a:rect l="l" t="t" r="r" b="b"/>
            <a:pathLst>
              <a:path w="6629400" h="3857625">
                <a:moveTo>
                  <a:pt x="6261534" y="3857624"/>
                </a:moveTo>
                <a:lnTo>
                  <a:pt x="367790" y="3857624"/>
                </a:lnTo>
                <a:lnTo>
                  <a:pt x="321746" y="3854747"/>
                </a:lnTo>
                <a:lnTo>
                  <a:pt x="277384" y="3846347"/>
                </a:lnTo>
                <a:lnTo>
                  <a:pt x="235051" y="3832774"/>
                </a:lnTo>
                <a:lnTo>
                  <a:pt x="195095" y="3814376"/>
                </a:lnTo>
                <a:lnTo>
                  <a:pt x="157867" y="3791504"/>
                </a:lnTo>
                <a:lnTo>
                  <a:pt x="123712" y="3764505"/>
                </a:lnTo>
                <a:lnTo>
                  <a:pt x="92981" y="3733728"/>
                </a:lnTo>
                <a:lnTo>
                  <a:pt x="66022" y="3699524"/>
                </a:lnTo>
                <a:lnTo>
                  <a:pt x="43183" y="3662239"/>
                </a:lnTo>
                <a:lnTo>
                  <a:pt x="24813" y="3622225"/>
                </a:lnTo>
                <a:lnTo>
                  <a:pt x="11260" y="3579829"/>
                </a:lnTo>
                <a:lnTo>
                  <a:pt x="2873" y="3535401"/>
                </a:lnTo>
                <a:lnTo>
                  <a:pt x="0" y="3489290"/>
                </a:lnTo>
                <a:lnTo>
                  <a:pt x="0" y="368334"/>
                </a:lnTo>
                <a:lnTo>
                  <a:pt x="2873" y="322223"/>
                </a:lnTo>
                <a:lnTo>
                  <a:pt x="11260" y="277794"/>
                </a:lnTo>
                <a:lnTo>
                  <a:pt x="24813" y="235399"/>
                </a:lnTo>
                <a:lnTo>
                  <a:pt x="43183" y="195384"/>
                </a:lnTo>
                <a:lnTo>
                  <a:pt x="66022" y="158100"/>
                </a:lnTo>
                <a:lnTo>
                  <a:pt x="92981" y="123895"/>
                </a:lnTo>
                <a:lnTo>
                  <a:pt x="123712" y="93119"/>
                </a:lnTo>
                <a:lnTo>
                  <a:pt x="157867" y="66120"/>
                </a:lnTo>
                <a:lnTo>
                  <a:pt x="195095" y="43247"/>
                </a:lnTo>
                <a:lnTo>
                  <a:pt x="235051" y="24850"/>
                </a:lnTo>
                <a:lnTo>
                  <a:pt x="277384" y="11277"/>
                </a:lnTo>
                <a:lnTo>
                  <a:pt x="321746" y="2877"/>
                </a:lnTo>
                <a:lnTo>
                  <a:pt x="367790" y="0"/>
                </a:lnTo>
                <a:lnTo>
                  <a:pt x="6261534" y="0"/>
                </a:lnTo>
                <a:lnTo>
                  <a:pt x="6307578" y="2877"/>
                </a:lnTo>
                <a:lnTo>
                  <a:pt x="6351940" y="11277"/>
                </a:lnTo>
                <a:lnTo>
                  <a:pt x="6394273" y="24850"/>
                </a:lnTo>
                <a:lnTo>
                  <a:pt x="6434229" y="43247"/>
                </a:lnTo>
                <a:lnTo>
                  <a:pt x="6471458" y="66120"/>
                </a:lnTo>
                <a:lnTo>
                  <a:pt x="6505612" y="93119"/>
                </a:lnTo>
                <a:lnTo>
                  <a:pt x="6536343" y="123895"/>
                </a:lnTo>
                <a:lnTo>
                  <a:pt x="6563302" y="158100"/>
                </a:lnTo>
                <a:lnTo>
                  <a:pt x="6586141" y="195384"/>
                </a:lnTo>
                <a:lnTo>
                  <a:pt x="6604511" y="235399"/>
                </a:lnTo>
                <a:lnTo>
                  <a:pt x="6618064" y="277794"/>
                </a:lnTo>
                <a:lnTo>
                  <a:pt x="6626451" y="322223"/>
                </a:lnTo>
                <a:lnTo>
                  <a:pt x="6629325" y="368334"/>
                </a:lnTo>
                <a:lnTo>
                  <a:pt x="6629325" y="3489290"/>
                </a:lnTo>
                <a:lnTo>
                  <a:pt x="6626451" y="3535401"/>
                </a:lnTo>
                <a:lnTo>
                  <a:pt x="6618064" y="3579829"/>
                </a:lnTo>
                <a:lnTo>
                  <a:pt x="6604511" y="3622225"/>
                </a:lnTo>
                <a:lnTo>
                  <a:pt x="6586141" y="3662239"/>
                </a:lnTo>
                <a:lnTo>
                  <a:pt x="6563302" y="3699524"/>
                </a:lnTo>
                <a:lnTo>
                  <a:pt x="6536343" y="3733728"/>
                </a:lnTo>
                <a:lnTo>
                  <a:pt x="6505612" y="3764505"/>
                </a:lnTo>
                <a:lnTo>
                  <a:pt x="6471458" y="3791504"/>
                </a:lnTo>
                <a:lnTo>
                  <a:pt x="6434229" y="3814376"/>
                </a:lnTo>
                <a:lnTo>
                  <a:pt x="6394273" y="3832774"/>
                </a:lnTo>
                <a:lnTo>
                  <a:pt x="6351940" y="3846347"/>
                </a:lnTo>
                <a:lnTo>
                  <a:pt x="6307578" y="3854747"/>
                </a:lnTo>
                <a:lnTo>
                  <a:pt x="6261534" y="3857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8842" y="3449203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4904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/>
              <a:t>INTERIM FINANCIAL REPORT (unaudited)</a:t>
            </a:r>
            <a:br>
              <a:rPr lang="en-US" sz="5400" spc="-50" dirty="0"/>
            </a:br>
            <a:r>
              <a:rPr lang="en-US" sz="5400" spc="-50" dirty="0"/>
              <a:t>As of </a:t>
            </a:r>
            <a:r>
              <a:rPr lang="en-US" sz="5400" spc="-5"/>
              <a:t>June 30, 2022</a:t>
            </a:r>
            <a:br>
              <a:rPr lang="en-US" sz="5400" spc="-5" dirty="0">
                <a:latin typeface="Roboto"/>
                <a:cs typeface="Roboto"/>
              </a:rPr>
            </a:br>
            <a:br>
              <a:rPr lang="en-US" sz="900" spc="-5" dirty="0"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13110E"/>
                </a:solidFill>
                <a:latin typeface="Roboto"/>
              </a:rPr>
              <a:t>Financial Ratios</a:t>
            </a:r>
            <a:endParaRPr lang="en-US" sz="45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12392" y="8645751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781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798535" y="5141594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L</a:t>
            </a:r>
            <a:r>
              <a:rPr kumimoji="0" lang="en-US" sz="4500" b="1" i="0" u="none" strike="noStrike" kern="1200" cap="none" spc="-5" normalizeH="0" baseline="0" noProof="0" err="1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BE695-EF06-47D7-B4BA-D3C2CF30F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842" y="8837019"/>
            <a:ext cx="579170" cy="579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5BB26A-2DB7-40AB-B977-9C5D1FCF0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842" y="6974098"/>
            <a:ext cx="579170" cy="57917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58842" y="53202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6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798535" y="3386504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June 30, 2022</a:t>
            </a:r>
            <a:br>
              <a:rPr lang="en-US" sz="24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55247" y="2840773"/>
            <a:ext cx="7147410" cy="1812208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 fund balance? (*)Unadjusted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98849" y="2840773"/>
            <a:ext cx="7147411" cy="1832820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39722" y="4779140"/>
            <a:ext cx="7147409" cy="324348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$15,945,801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</a:t>
            </a: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44,899,142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13876" y="4779140"/>
            <a:ext cx="7147409" cy="324348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36% FY22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475660" y="8198514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$31M FY22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10719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$41M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657689" y="4863008"/>
            <a:ext cx="6229729" cy="15234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33,079,785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2,328,537 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30,751,248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57400" y="52959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7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June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867589"/>
            <a:ext cx="7196419" cy="181062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13177" y="2866733"/>
            <a:ext cx="6828184" cy="1824493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11535" y="4800600"/>
            <a:ext cx="7196419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$15,945,801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$</a:t>
            </a: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30,751,248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807007"/>
            <a:ext cx="6828184" cy="32372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$3,983,840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49,566,461 - 4,561,133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462213" y="8198514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8.9%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57%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10</a:t>
            </a: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3721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11534" y="6586639"/>
            <a:ext cx="71964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46239" y="5681912"/>
            <a:ext cx="6198561" cy="33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8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June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Current Tax Revenue	      $25,230,527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$1,486,654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445636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238008" y="5453139"/>
            <a:ext cx="6546303" cy="275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$49,566,461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$88,461,089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2" ma:contentTypeDescription="Create a new document." ma:contentTypeScope="" ma:versionID="4b19148d5e9ae5e158fb2976fdaea4bd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2fedc01e952a2be0561f789e1d7a5ad6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CD87B4-4DDA-4D53-84E0-3C87A86FE69E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68a1d430-a50e-484c-b4d2-499916cee94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1847</Words>
  <Application>Microsoft Office PowerPoint</Application>
  <PresentationFormat>Custom</PresentationFormat>
  <Paragraphs>331</Paragraphs>
  <Slides>36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June 30, 2022</vt:lpstr>
      <vt:lpstr>INTERIM FINANCIAL REPORT (unaudited) As of June 30, 2022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Irvington Renovation – Funds by Source As of June 30, 2022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75</cp:revision>
  <cp:lastPrinted>2022-07-19T19:38:47Z</cp:lastPrinted>
  <dcterms:created xsi:type="dcterms:W3CDTF">2021-09-22T16:28:29Z</dcterms:created>
  <dcterms:modified xsi:type="dcterms:W3CDTF">2022-07-19T22:09:29Z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